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62" r:id="rId2"/>
    <p:sldId id="260" r:id="rId3"/>
    <p:sldId id="293" r:id="rId4"/>
    <p:sldId id="292" r:id="rId5"/>
    <p:sldId id="291" r:id="rId6"/>
    <p:sldId id="290" r:id="rId7"/>
    <p:sldId id="287" r:id="rId8"/>
    <p:sldId id="289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FE8"/>
    <a:srgbClr val="BF5B70"/>
    <a:srgbClr val="415B6F"/>
    <a:srgbClr val="3E566C"/>
    <a:srgbClr val="32475B"/>
    <a:srgbClr val="A9B0BE"/>
    <a:srgbClr val="405B70"/>
    <a:srgbClr val="97562F"/>
    <a:srgbClr val="64432F"/>
    <a:srgbClr val="BFA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2.0/" TargetMode="External"/><Relationship Id="rId1" Type="http://schemas.openxmlformats.org/officeDocument/2006/relationships/hyperlink" Target="https://creativecommons.org/licenses/by-sa/2.0/legalcode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2.0/" TargetMode="External"/><Relationship Id="rId1" Type="http://schemas.openxmlformats.org/officeDocument/2006/relationships/hyperlink" Target="https://creativecommons.org/licenses/by-sa/2.0/legalcod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F496B-363E-487C-935C-DD5D9379C8B3}" type="doc">
      <dgm:prSet loTypeId="urn:microsoft.com/office/officeart/2005/8/layout/chevron2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53A5E34C-FE08-4870-A5DF-3187DEFE9549}">
      <dgm:prSet phldrT="[Text]" custT="1"/>
      <dgm:spPr/>
      <dgm:t>
        <a:bodyPr/>
        <a:lstStyle/>
        <a:p>
          <a:r>
            <a:rPr lang="de-DE" sz="4800" b="0" cap="none" spc="0" baseline="-10000" dirty="0">
              <a:ln w="0"/>
              <a:effectLst/>
            </a:rPr>
            <a:t>T</a:t>
          </a:r>
        </a:p>
      </dgm:t>
    </dgm:pt>
    <dgm:pt modelId="{6F15DE20-E93F-4D4A-9DF1-6D59B393CD59}" type="parTrans" cxnId="{F9E0E72E-72C4-4E12-9F2B-80EBDC3AE1E5}">
      <dgm:prSet/>
      <dgm:spPr/>
      <dgm:t>
        <a:bodyPr/>
        <a:lstStyle/>
        <a:p>
          <a:endParaRPr lang="de-DE"/>
        </a:p>
      </dgm:t>
    </dgm:pt>
    <dgm:pt modelId="{E28A534F-8207-478A-A22D-6E6942C1136E}" type="sibTrans" cxnId="{F9E0E72E-72C4-4E12-9F2B-80EBDC3AE1E5}">
      <dgm:prSet/>
      <dgm:spPr/>
      <dgm:t>
        <a:bodyPr/>
        <a:lstStyle/>
        <a:p>
          <a:endParaRPr lang="de-DE"/>
        </a:p>
      </dgm:t>
    </dgm:pt>
    <dgm:pt modelId="{71896BC0-876D-4866-AD03-73B87305B969}">
      <dgm:prSet phldrT="[Text]" custT="1"/>
      <dgm:spPr/>
      <dgm:t>
        <a:bodyPr/>
        <a:lstStyle/>
        <a:p>
          <a:r>
            <a:rPr lang="de-DE" sz="1800" dirty="0"/>
            <a:t>Titel (eventuell mit Beschreibung des Mediums: Bild; ab 4.0 keine Pflicht)</a:t>
          </a:r>
        </a:p>
      </dgm:t>
      <dgm:extLst>
        <a:ext uri="{E40237B7-FDA0-4F09-8148-C483321AD2D9}">
          <dgm14:cNvPr xmlns:dgm14="http://schemas.microsoft.com/office/drawing/2010/diagram" id="0" name="" descr="TULLUV-Regel - listet 6 Bestandteile einer Quellenangabe für CC-lizenzierte Werke auf"/>
        </a:ext>
      </dgm:extLst>
    </dgm:pt>
    <dgm:pt modelId="{678AFE0D-F7C0-448E-A5FE-0B3878467627}" type="parTrans" cxnId="{5927F751-9ABC-4EA7-BB71-418650E70D7F}">
      <dgm:prSet/>
      <dgm:spPr/>
      <dgm:t>
        <a:bodyPr/>
        <a:lstStyle/>
        <a:p>
          <a:endParaRPr lang="de-DE"/>
        </a:p>
      </dgm:t>
    </dgm:pt>
    <dgm:pt modelId="{93373EFA-0C30-45E5-8FC2-FF0F8DDFB440}" type="sibTrans" cxnId="{5927F751-9ABC-4EA7-BB71-418650E70D7F}">
      <dgm:prSet/>
      <dgm:spPr/>
      <dgm:t>
        <a:bodyPr/>
        <a:lstStyle/>
        <a:p>
          <a:endParaRPr lang="de-DE"/>
        </a:p>
      </dgm:t>
    </dgm:pt>
    <dgm:pt modelId="{FADCD8FF-6D94-47E3-8C5E-4933AFD1AE3F}">
      <dgm:prSet phldrT="[Text]" custT="1"/>
      <dgm:spPr/>
      <dgm:t>
        <a:bodyPr/>
        <a:lstStyle/>
        <a:p>
          <a:r>
            <a:rPr lang="de-DE" sz="4800" b="0" cap="none" spc="0" baseline="-10000" dirty="0">
              <a:ln w="0"/>
              <a:effectLst/>
            </a:rPr>
            <a:t>U</a:t>
          </a:r>
        </a:p>
      </dgm:t>
    </dgm:pt>
    <dgm:pt modelId="{DACB6761-172B-4C72-86D4-2590F629F64C}" type="parTrans" cxnId="{EC4277FA-4CB8-4C96-806A-656307C8BC8B}">
      <dgm:prSet/>
      <dgm:spPr/>
      <dgm:t>
        <a:bodyPr/>
        <a:lstStyle/>
        <a:p>
          <a:endParaRPr lang="de-DE"/>
        </a:p>
      </dgm:t>
    </dgm:pt>
    <dgm:pt modelId="{0AE43D97-CDFB-4E9F-8B23-FF3F3173E9C9}" type="sibTrans" cxnId="{EC4277FA-4CB8-4C96-806A-656307C8BC8B}">
      <dgm:prSet/>
      <dgm:spPr/>
      <dgm:t>
        <a:bodyPr/>
        <a:lstStyle/>
        <a:p>
          <a:endParaRPr lang="de-DE"/>
        </a:p>
      </dgm:t>
    </dgm:pt>
    <dgm:pt modelId="{7F1B59BC-8BD8-4505-86A1-A08C02B3AD22}">
      <dgm:prSet phldrT="[Text]" custT="1"/>
      <dgm:spPr/>
      <dgm:t>
        <a:bodyPr/>
        <a:lstStyle/>
        <a:p>
          <a:r>
            <a:rPr lang="de-DE" sz="1800" dirty="0" err="1"/>
            <a:t>UrheberIn</a:t>
          </a:r>
          <a:r>
            <a:rPr lang="de-DE" sz="1800" dirty="0"/>
            <a:t> (wie selber genannt, auch Link)</a:t>
          </a:r>
        </a:p>
      </dgm:t>
    </dgm:pt>
    <dgm:pt modelId="{0A2FC1E8-FA48-4516-8279-F9770E14803E}" type="parTrans" cxnId="{4759725C-9D0B-4418-850B-0FC3E24D1040}">
      <dgm:prSet/>
      <dgm:spPr/>
      <dgm:t>
        <a:bodyPr/>
        <a:lstStyle/>
        <a:p>
          <a:endParaRPr lang="de-DE"/>
        </a:p>
      </dgm:t>
    </dgm:pt>
    <dgm:pt modelId="{91F68301-1C46-410E-AD26-7517BE18068A}" type="sibTrans" cxnId="{4759725C-9D0B-4418-850B-0FC3E24D1040}">
      <dgm:prSet/>
      <dgm:spPr/>
      <dgm:t>
        <a:bodyPr/>
        <a:lstStyle/>
        <a:p>
          <a:endParaRPr lang="de-DE"/>
        </a:p>
      </dgm:t>
    </dgm:pt>
    <dgm:pt modelId="{D79AF82F-61CC-4DF5-B26A-D50DC64C0A3B}">
      <dgm:prSet phldrT="[Text]" custT="1"/>
      <dgm:spPr/>
      <dgm:t>
        <a:bodyPr/>
        <a:lstStyle/>
        <a:p>
          <a:r>
            <a:rPr lang="de-DE" sz="4800" b="0" cap="none" spc="0" baseline="-10000" dirty="0">
              <a:ln w="0"/>
              <a:effectLst/>
            </a:rPr>
            <a:t>L</a:t>
          </a:r>
        </a:p>
      </dgm:t>
    </dgm:pt>
    <dgm:pt modelId="{5CB9045E-BCC1-42E7-B0C3-B4CA28454BE4}" type="parTrans" cxnId="{B777EC45-773E-4594-9D98-4E0F5F6DEF45}">
      <dgm:prSet/>
      <dgm:spPr/>
      <dgm:t>
        <a:bodyPr/>
        <a:lstStyle/>
        <a:p>
          <a:endParaRPr lang="de-DE"/>
        </a:p>
      </dgm:t>
    </dgm:pt>
    <dgm:pt modelId="{C05E8176-7720-4467-95F9-F6FC5DEA40F7}" type="sibTrans" cxnId="{B777EC45-773E-4594-9D98-4E0F5F6DEF45}">
      <dgm:prSet/>
      <dgm:spPr/>
      <dgm:t>
        <a:bodyPr/>
        <a:lstStyle/>
        <a:p>
          <a:endParaRPr lang="de-DE"/>
        </a:p>
      </dgm:t>
    </dgm:pt>
    <dgm:pt modelId="{FAB83D6B-8BFE-4A6F-88E2-8155E4A3223E}">
      <dgm:prSet phldrT="[Text]" custT="1"/>
      <dgm:spPr/>
      <dgm:t>
        <a:bodyPr/>
        <a:lstStyle/>
        <a:p>
          <a:r>
            <a:rPr lang="de-DE" sz="1800" dirty="0"/>
            <a:t>Lizenz (wie gefunden, Versionsnummer wird angegeben, ggf. Länderzusatz wie DE)</a:t>
          </a:r>
        </a:p>
      </dgm:t>
    </dgm:pt>
    <dgm:pt modelId="{56FD07D9-5BA2-4DE7-9DB0-4BB076235C69}" type="parTrans" cxnId="{A90373E5-F905-48CC-B8BD-DD819C12DB30}">
      <dgm:prSet/>
      <dgm:spPr/>
      <dgm:t>
        <a:bodyPr/>
        <a:lstStyle/>
        <a:p>
          <a:endParaRPr lang="de-DE"/>
        </a:p>
      </dgm:t>
    </dgm:pt>
    <dgm:pt modelId="{D3863BA2-8939-4EA3-8E40-2E2245EF3043}" type="sibTrans" cxnId="{A90373E5-F905-48CC-B8BD-DD819C12DB30}">
      <dgm:prSet/>
      <dgm:spPr/>
      <dgm:t>
        <a:bodyPr/>
        <a:lstStyle/>
        <a:p>
          <a:endParaRPr lang="de-DE"/>
        </a:p>
      </dgm:t>
    </dgm:pt>
    <dgm:pt modelId="{6888AFCF-7A5B-4D7F-98C0-8D134D918B7A}">
      <dgm:prSet custT="1"/>
      <dgm:spPr/>
      <dgm:t>
        <a:bodyPr/>
        <a:lstStyle/>
        <a:p>
          <a:r>
            <a:rPr lang="de-DE" sz="4800" b="0" cap="none" spc="0" baseline="-10000" dirty="0">
              <a:ln w="0"/>
              <a:effectLst/>
            </a:rPr>
            <a:t>L</a:t>
          </a:r>
        </a:p>
      </dgm:t>
    </dgm:pt>
    <dgm:pt modelId="{BC4439C2-20CC-422E-9888-BD75BD7BBD9F}" type="parTrans" cxnId="{A0E9697A-BF3B-4AE0-98DC-6B7F913265BB}">
      <dgm:prSet/>
      <dgm:spPr/>
      <dgm:t>
        <a:bodyPr/>
        <a:lstStyle/>
        <a:p>
          <a:endParaRPr lang="de-DE"/>
        </a:p>
      </dgm:t>
    </dgm:pt>
    <dgm:pt modelId="{29C0C13F-0E24-4A63-BBF5-D3DBA25F201B}" type="sibTrans" cxnId="{A0E9697A-BF3B-4AE0-98DC-6B7F913265BB}">
      <dgm:prSet/>
      <dgm:spPr/>
      <dgm:t>
        <a:bodyPr/>
        <a:lstStyle/>
        <a:p>
          <a:endParaRPr lang="de-DE"/>
        </a:p>
      </dgm:t>
    </dgm:pt>
    <dgm:pt modelId="{5A11D628-7F3B-4FFF-99BB-CCBD07525E2F}">
      <dgm:prSet custT="1"/>
      <dgm:spPr/>
      <dgm:t>
        <a:bodyPr/>
        <a:lstStyle/>
        <a:p>
          <a:r>
            <a:rPr lang="de-DE" sz="4800" b="0" cap="none" spc="0" baseline="-10000" dirty="0">
              <a:ln w="0"/>
              <a:effectLst/>
            </a:rPr>
            <a:t>U</a:t>
          </a:r>
        </a:p>
      </dgm:t>
    </dgm:pt>
    <dgm:pt modelId="{182C2DCC-1E85-43AF-A7E8-C49BD9D8B602}" type="parTrans" cxnId="{532C5C19-1209-4D77-8644-6CF035F0E1AD}">
      <dgm:prSet/>
      <dgm:spPr/>
      <dgm:t>
        <a:bodyPr/>
        <a:lstStyle/>
        <a:p>
          <a:endParaRPr lang="de-DE"/>
        </a:p>
      </dgm:t>
    </dgm:pt>
    <dgm:pt modelId="{F2794EED-5F7C-4B05-B91B-A200E4AFADAC}" type="sibTrans" cxnId="{532C5C19-1209-4D77-8644-6CF035F0E1AD}">
      <dgm:prSet/>
      <dgm:spPr/>
      <dgm:t>
        <a:bodyPr/>
        <a:lstStyle/>
        <a:p>
          <a:endParaRPr lang="de-DE"/>
        </a:p>
      </dgm:t>
    </dgm:pt>
    <dgm:pt modelId="{B71BBA92-AF5C-40CF-8CDA-9B3DE74FF8E6}">
      <dgm:prSet custT="1"/>
      <dgm:spPr/>
      <dgm:t>
        <a:bodyPr/>
        <a:lstStyle/>
        <a:p>
          <a:r>
            <a:rPr lang="de-DE" sz="4800" b="0" cap="none" spc="0" baseline="-10000" dirty="0">
              <a:ln w="0"/>
              <a:effectLst/>
            </a:rPr>
            <a:t>V</a:t>
          </a:r>
        </a:p>
      </dgm:t>
    </dgm:pt>
    <dgm:pt modelId="{913F3400-98A3-4F11-B13C-A78B4654B125}" type="parTrans" cxnId="{DA074BC4-1519-4DBC-BAA6-7D7F66A7FBAE}">
      <dgm:prSet/>
      <dgm:spPr/>
      <dgm:t>
        <a:bodyPr/>
        <a:lstStyle/>
        <a:p>
          <a:endParaRPr lang="de-DE"/>
        </a:p>
      </dgm:t>
    </dgm:pt>
    <dgm:pt modelId="{8792D7E9-26B0-4F5D-A3B0-5F8187C0C6D1}" type="sibTrans" cxnId="{DA074BC4-1519-4DBC-BAA6-7D7F66A7FBAE}">
      <dgm:prSet/>
      <dgm:spPr/>
      <dgm:t>
        <a:bodyPr/>
        <a:lstStyle/>
        <a:p>
          <a:endParaRPr lang="de-DE"/>
        </a:p>
      </dgm:t>
    </dgm:pt>
    <dgm:pt modelId="{75465663-1257-4237-A339-B07932BF41C8}">
      <dgm:prSet custT="1"/>
      <dgm:spPr/>
      <dgm:t>
        <a:bodyPr/>
        <a:lstStyle/>
        <a:p>
          <a:r>
            <a:rPr lang="de-DE" sz="1600" dirty="0"/>
            <a:t>Link zur Lizenz (2 Möglichkeiten: </a:t>
          </a:r>
          <a:r>
            <a:rPr lang="de-DE" sz="1600" dirty="0">
              <a:hlinkClick xmlns:r="http://schemas.openxmlformats.org/officeDocument/2006/relationships" r:id="rId1"/>
            </a:rPr>
            <a:t>rechtsverbind-</a:t>
          </a:r>
          <a:r>
            <a:rPr lang="de-DE" sz="1600" dirty="0" err="1">
              <a:hlinkClick xmlns:r="http://schemas.openxmlformats.org/officeDocument/2006/relationships" r:id="rId1"/>
            </a:rPr>
            <a:t>licher</a:t>
          </a:r>
          <a:r>
            <a:rPr lang="de-DE" sz="1600" dirty="0"/>
            <a:t> Text oder </a:t>
          </a:r>
          <a:r>
            <a:rPr lang="de-DE" sz="1600" dirty="0">
              <a:hlinkClick xmlns:r="http://schemas.openxmlformats.org/officeDocument/2006/relationships" r:id="rId2"/>
            </a:rPr>
            <a:t>vereinfachte Zusammenfassung</a:t>
          </a:r>
          <a:r>
            <a:rPr lang="de-DE" sz="1600" dirty="0"/>
            <a:t>)</a:t>
          </a:r>
        </a:p>
      </dgm:t>
    </dgm:pt>
    <dgm:pt modelId="{5DDB3EEB-2309-4F51-A898-D6346E019FA7}" type="parTrans" cxnId="{B6FBD7D3-F16C-4870-9E14-4B469A749C6C}">
      <dgm:prSet/>
      <dgm:spPr/>
      <dgm:t>
        <a:bodyPr/>
        <a:lstStyle/>
        <a:p>
          <a:endParaRPr lang="de-DE"/>
        </a:p>
      </dgm:t>
    </dgm:pt>
    <dgm:pt modelId="{08A7F9FE-590D-4E87-B2FF-3AC059FA8A75}" type="sibTrans" cxnId="{B6FBD7D3-F16C-4870-9E14-4B469A749C6C}">
      <dgm:prSet/>
      <dgm:spPr/>
      <dgm:t>
        <a:bodyPr/>
        <a:lstStyle/>
        <a:p>
          <a:endParaRPr lang="de-DE"/>
        </a:p>
      </dgm:t>
    </dgm:pt>
    <dgm:pt modelId="{6857A6D1-59EF-45F7-B5CD-31FDED910DCC}">
      <dgm:prSet custT="1"/>
      <dgm:spPr/>
      <dgm:t>
        <a:bodyPr/>
        <a:lstStyle/>
        <a:p>
          <a:r>
            <a:rPr lang="de-DE" sz="1800" dirty="0"/>
            <a:t>Ursprungsort (meist angegeben mit einem Link)</a:t>
          </a:r>
        </a:p>
      </dgm:t>
    </dgm:pt>
    <dgm:pt modelId="{1E0F8944-01ED-4647-BC6E-444DC934F770}" type="parTrans" cxnId="{F2A4D8F9-A7A3-4CD7-9CBD-87E3440FD82B}">
      <dgm:prSet/>
      <dgm:spPr/>
      <dgm:t>
        <a:bodyPr/>
        <a:lstStyle/>
        <a:p>
          <a:endParaRPr lang="de-DE"/>
        </a:p>
      </dgm:t>
    </dgm:pt>
    <dgm:pt modelId="{4E17565D-F062-4A76-A645-3C5D506FBEDC}" type="sibTrans" cxnId="{F2A4D8F9-A7A3-4CD7-9CBD-87E3440FD82B}">
      <dgm:prSet/>
      <dgm:spPr/>
      <dgm:t>
        <a:bodyPr/>
        <a:lstStyle/>
        <a:p>
          <a:endParaRPr lang="de-DE"/>
        </a:p>
      </dgm:t>
    </dgm:pt>
    <dgm:pt modelId="{8B2D657E-0E35-494A-ABD8-673BC772742C}">
      <dgm:prSet custT="1"/>
      <dgm:spPr/>
      <dgm:t>
        <a:bodyPr/>
        <a:lstStyle/>
        <a:p>
          <a:r>
            <a:rPr lang="de-DE" sz="1600" dirty="0"/>
            <a:t>Veränderungen müssen angegeben werden (z.B. Bild zugeschnitten, Übersetzung aus Englischen)</a:t>
          </a:r>
        </a:p>
      </dgm:t>
    </dgm:pt>
    <dgm:pt modelId="{71507498-9692-4255-8EB8-241055FCDF58}" type="parTrans" cxnId="{63D4CA29-9F5D-46C6-A878-803E511A1918}">
      <dgm:prSet/>
      <dgm:spPr/>
      <dgm:t>
        <a:bodyPr/>
        <a:lstStyle/>
        <a:p>
          <a:endParaRPr lang="de-DE"/>
        </a:p>
      </dgm:t>
    </dgm:pt>
    <dgm:pt modelId="{1AB94BCC-0E49-4ED3-AED8-E0928DCF956F}" type="sibTrans" cxnId="{63D4CA29-9F5D-46C6-A878-803E511A1918}">
      <dgm:prSet/>
      <dgm:spPr/>
      <dgm:t>
        <a:bodyPr/>
        <a:lstStyle/>
        <a:p>
          <a:endParaRPr lang="de-DE"/>
        </a:p>
      </dgm:t>
    </dgm:pt>
    <dgm:pt modelId="{213DBFF2-2945-4FBB-82EB-963DC0D29C02}" type="pres">
      <dgm:prSet presAssocID="{8D1F496B-363E-487C-935C-DD5D9379C8B3}" presName="linearFlow" presStyleCnt="0">
        <dgm:presLayoutVars>
          <dgm:dir/>
          <dgm:animLvl val="lvl"/>
          <dgm:resizeHandles val="exact"/>
        </dgm:presLayoutVars>
      </dgm:prSet>
      <dgm:spPr/>
    </dgm:pt>
    <dgm:pt modelId="{E7BE76C4-D330-456C-986E-A3D5DA533071}" type="pres">
      <dgm:prSet presAssocID="{53A5E34C-FE08-4870-A5DF-3187DEFE9549}" presName="composite" presStyleCnt="0"/>
      <dgm:spPr/>
    </dgm:pt>
    <dgm:pt modelId="{0336B59C-CE0E-4BCE-9F3C-A19633A9B3F5}" type="pres">
      <dgm:prSet presAssocID="{53A5E34C-FE08-4870-A5DF-3187DEFE9549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1D8B769D-DB43-4A5F-93B4-EF951894A6B7}" type="pres">
      <dgm:prSet presAssocID="{53A5E34C-FE08-4870-A5DF-3187DEFE9549}" presName="descendantText" presStyleLbl="alignAcc1" presStyleIdx="0" presStyleCnt="6">
        <dgm:presLayoutVars>
          <dgm:bulletEnabled val="1"/>
        </dgm:presLayoutVars>
      </dgm:prSet>
      <dgm:spPr/>
    </dgm:pt>
    <dgm:pt modelId="{60AB23AB-FB1C-476C-9EBE-0CD1D76E29C7}" type="pres">
      <dgm:prSet presAssocID="{E28A534F-8207-478A-A22D-6E6942C1136E}" presName="sp" presStyleCnt="0"/>
      <dgm:spPr/>
    </dgm:pt>
    <dgm:pt modelId="{36B6B76C-05C0-42AF-B1DD-3CC34F420A11}" type="pres">
      <dgm:prSet presAssocID="{FADCD8FF-6D94-47E3-8C5E-4933AFD1AE3F}" presName="composite" presStyleCnt="0"/>
      <dgm:spPr/>
    </dgm:pt>
    <dgm:pt modelId="{64281B3E-7924-46EF-AD81-1EBE1199F945}" type="pres">
      <dgm:prSet presAssocID="{FADCD8FF-6D94-47E3-8C5E-4933AFD1AE3F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B5317968-EC70-4859-BB28-45EC7C51E2E7}" type="pres">
      <dgm:prSet presAssocID="{FADCD8FF-6D94-47E3-8C5E-4933AFD1AE3F}" presName="descendantText" presStyleLbl="alignAcc1" presStyleIdx="1" presStyleCnt="6">
        <dgm:presLayoutVars>
          <dgm:bulletEnabled val="1"/>
        </dgm:presLayoutVars>
      </dgm:prSet>
      <dgm:spPr/>
    </dgm:pt>
    <dgm:pt modelId="{45332B70-D370-458B-B74B-36023AF81EA8}" type="pres">
      <dgm:prSet presAssocID="{0AE43D97-CDFB-4E9F-8B23-FF3F3173E9C9}" presName="sp" presStyleCnt="0"/>
      <dgm:spPr/>
    </dgm:pt>
    <dgm:pt modelId="{ACF54CA9-8F5D-4974-A1D8-BC8B19E96435}" type="pres">
      <dgm:prSet presAssocID="{D79AF82F-61CC-4DF5-B26A-D50DC64C0A3B}" presName="composite" presStyleCnt="0"/>
      <dgm:spPr/>
    </dgm:pt>
    <dgm:pt modelId="{19B744F3-7BB7-46FC-8B3D-2D986F6EA770}" type="pres">
      <dgm:prSet presAssocID="{D79AF82F-61CC-4DF5-B26A-D50DC64C0A3B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5C422CA0-E6C6-4076-8139-81F89C40FBD6}" type="pres">
      <dgm:prSet presAssocID="{D79AF82F-61CC-4DF5-B26A-D50DC64C0A3B}" presName="descendantText" presStyleLbl="alignAcc1" presStyleIdx="2" presStyleCnt="6">
        <dgm:presLayoutVars>
          <dgm:bulletEnabled val="1"/>
        </dgm:presLayoutVars>
      </dgm:prSet>
      <dgm:spPr/>
    </dgm:pt>
    <dgm:pt modelId="{C49ACA01-8292-4477-9B49-561B0574771E}" type="pres">
      <dgm:prSet presAssocID="{C05E8176-7720-4467-95F9-F6FC5DEA40F7}" presName="sp" presStyleCnt="0"/>
      <dgm:spPr/>
    </dgm:pt>
    <dgm:pt modelId="{21CA6511-9EA6-4C3C-A8F1-300B5EB537DB}" type="pres">
      <dgm:prSet presAssocID="{6888AFCF-7A5B-4D7F-98C0-8D134D918B7A}" presName="composite" presStyleCnt="0"/>
      <dgm:spPr/>
    </dgm:pt>
    <dgm:pt modelId="{486337C8-7E14-4AF5-BCA2-39456DFE9FDD}" type="pres">
      <dgm:prSet presAssocID="{6888AFCF-7A5B-4D7F-98C0-8D134D918B7A}" presName="parentText" presStyleLbl="alignNode1" presStyleIdx="3" presStyleCnt="6" custLinFactNeighborX="-28735" custLinFactNeighborY="0">
        <dgm:presLayoutVars>
          <dgm:chMax val="1"/>
          <dgm:bulletEnabled val="1"/>
        </dgm:presLayoutVars>
      </dgm:prSet>
      <dgm:spPr/>
    </dgm:pt>
    <dgm:pt modelId="{BCE5E397-D7D2-450B-8FD5-6D2371A122D5}" type="pres">
      <dgm:prSet presAssocID="{6888AFCF-7A5B-4D7F-98C0-8D134D918B7A}" presName="descendantText" presStyleLbl="alignAcc1" presStyleIdx="3" presStyleCnt="6">
        <dgm:presLayoutVars>
          <dgm:bulletEnabled val="1"/>
        </dgm:presLayoutVars>
      </dgm:prSet>
      <dgm:spPr/>
    </dgm:pt>
    <dgm:pt modelId="{CFA4226B-570E-476F-AF39-A0A36B88188F}" type="pres">
      <dgm:prSet presAssocID="{29C0C13F-0E24-4A63-BBF5-D3DBA25F201B}" presName="sp" presStyleCnt="0"/>
      <dgm:spPr/>
    </dgm:pt>
    <dgm:pt modelId="{9BBAD4CC-0E98-4926-B234-24EB21A87252}" type="pres">
      <dgm:prSet presAssocID="{5A11D628-7F3B-4FFF-99BB-CCBD07525E2F}" presName="composite" presStyleCnt="0"/>
      <dgm:spPr/>
    </dgm:pt>
    <dgm:pt modelId="{9D0A6563-0D56-4763-B2FF-42F9AAB974B7}" type="pres">
      <dgm:prSet presAssocID="{5A11D628-7F3B-4FFF-99BB-CCBD07525E2F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268A86BA-8A6A-4E95-8C87-A5799A2F68D0}" type="pres">
      <dgm:prSet presAssocID="{5A11D628-7F3B-4FFF-99BB-CCBD07525E2F}" presName="descendantText" presStyleLbl="alignAcc1" presStyleIdx="4" presStyleCnt="6">
        <dgm:presLayoutVars>
          <dgm:bulletEnabled val="1"/>
        </dgm:presLayoutVars>
      </dgm:prSet>
      <dgm:spPr/>
    </dgm:pt>
    <dgm:pt modelId="{6E591681-E576-4FAC-8044-E833F88EFA62}" type="pres">
      <dgm:prSet presAssocID="{F2794EED-5F7C-4B05-B91B-A200E4AFADAC}" presName="sp" presStyleCnt="0"/>
      <dgm:spPr/>
    </dgm:pt>
    <dgm:pt modelId="{718C483B-94C5-4F75-8EA7-2BA4A987847C}" type="pres">
      <dgm:prSet presAssocID="{B71BBA92-AF5C-40CF-8CDA-9B3DE74FF8E6}" presName="composite" presStyleCnt="0"/>
      <dgm:spPr/>
    </dgm:pt>
    <dgm:pt modelId="{03C941D4-51A0-45F1-9391-07482EE2B07B}" type="pres">
      <dgm:prSet presAssocID="{B71BBA92-AF5C-40CF-8CDA-9B3DE74FF8E6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994947CE-D647-4EEB-989C-0EB72F19EBB1}" type="pres">
      <dgm:prSet presAssocID="{B71BBA92-AF5C-40CF-8CDA-9B3DE74FF8E6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6D171C07-5F60-42C4-A145-68B93B9DBD50}" type="presOf" srcId="{7F1B59BC-8BD8-4505-86A1-A08C02B3AD22}" destId="{B5317968-EC70-4859-BB28-45EC7C51E2E7}" srcOrd="0" destOrd="0" presId="urn:microsoft.com/office/officeart/2005/8/layout/chevron2"/>
    <dgm:cxn modelId="{81DE7218-1AF5-4557-913B-C0B26699E077}" type="presOf" srcId="{FADCD8FF-6D94-47E3-8C5E-4933AFD1AE3F}" destId="{64281B3E-7924-46EF-AD81-1EBE1199F945}" srcOrd="0" destOrd="0" presId="urn:microsoft.com/office/officeart/2005/8/layout/chevron2"/>
    <dgm:cxn modelId="{532C5C19-1209-4D77-8644-6CF035F0E1AD}" srcId="{8D1F496B-363E-487C-935C-DD5D9379C8B3}" destId="{5A11D628-7F3B-4FFF-99BB-CCBD07525E2F}" srcOrd="4" destOrd="0" parTransId="{182C2DCC-1E85-43AF-A7E8-C49BD9D8B602}" sibTransId="{F2794EED-5F7C-4B05-B91B-A200E4AFADAC}"/>
    <dgm:cxn modelId="{F64C6420-0E2E-42CE-A5FF-B8643B74019E}" type="presOf" srcId="{6857A6D1-59EF-45F7-B5CD-31FDED910DCC}" destId="{268A86BA-8A6A-4E95-8C87-A5799A2F68D0}" srcOrd="0" destOrd="0" presId="urn:microsoft.com/office/officeart/2005/8/layout/chevron2"/>
    <dgm:cxn modelId="{63D4CA29-9F5D-46C6-A878-803E511A1918}" srcId="{B71BBA92-AF5C-40CF-8CDA-9B3DE74FF8E6}" destId="{8B2D657E-0E35-494A-ABD8-673BC772742C}" srcOrd="0" destOrd="0" parTransId="{71507498-9692-4255-8EB8-241055FCDF58}" sibTransId="{1AB94BCC-0E49-4ED3-AED8-E0928DCF956F}"/>
    <dgm:cxn modelId="{F9E0E72E-72C4-4E12-9F2B-80EBDC3AE1E5}" srcId="{8D1F496B-363E-487C-935C-DD5D9379C8B3}" destId="{53A5E34C-FE08-4870-A5DF-3187DEFE9549}" srcOrd="0" destOrd="0" parTransId="{6F15DE20-E93F-4D4A-9DF1-6D59B393CD59}" sibTransId="{E28A534F-8207-478A-A22D-6E6942C1136E}"/>
    <dgm:cxn modelId="{4759725C-9D0B-4418-850B-0FC3E24D1040}" srcId="{FADCD8FF-6D94-47E3-8C5E-4933AFD1AE3F}" destId="{7F1B59BC-8BD8-4505-86A1-A08C02B3AD22}" srcOrd="0" destOrd="0" parTransId="{0A2FC1E8-FA48-4516-8279-F9770E14803E}" sibTransId="{91F68301-1C46-410E-AD26-7517BE18068A}"/>
    <dgm:cxn modelId="{B777EC45-773E-4594-9D98-4E0F5F6DEF45}" srcId="{8D1F496B-363E-487C-935C-DD5D9379C8B3}" destId="{D79AF82F-61CC-4DF5-B26A-D50DC64C0A3B}" srcOrd="2" destOrd="0" parTransId="{5CB9045E-BCC1-42E7-B0C3-B4CA28454BE4}" sibTransId="{C05E8176-7720-4467-95F9-F6FC5DEA40F7}"/>
    <dgm:cxn modelId="{5927F751-9ABC-4EA7-BB71-418650E70D7F}" srcId="{53A5E34C-FE08-4870-A5DF-3187DEFE9549}" destId="{71896BC0-876D-4866-AD03-73B87305B969}" srcOrd="0" destOrd="0" parTransId="{678AFE0D-F7C0-448E-A5FE-0B3878467627}" sibTransId="{93373EFA-0C30-45E5-8FC2-FF0F8DDFB440}"/>
    <dgm:cxn modelId="{CDAD4472-487B-4FBF-87FE-6FF63D170E0B}" type="presOf" srcId="{D79AF82F-61CC-4DF5-B26A-D50DC64C0A3B}" destId="{19B744F3-7BB7-46FC-8B3D-2D986F6EA770}" srcOrd="0" destOrd="0" presId="urn:microsoft.com/office/officeart/2005/8/layout/chevron2"/>
    <dgm:cxn modelId="{4B573655-3B41-4324-BB35-062340FF274F}" type="presOf" srcId="{8B2D657E-0E35-494A-ABD8-673BC772742C}" destId="{994947CE-D647-4EEB-989C-0EB72F19EBB1}" srcOrd="0" destOrd="0" presId="urn:microsoft.com/office/officeart/2005/8/layout/chevron2"/>
    <dgm:cxn modelId="{A0E9697A-BF3B-4AE0-98DC-6B7F913265BB}" srcId="{8D1F496B-363E-487C-935C-DD5D9379C8B3}" destId="{6888AFCF-7A5B-4D7F-98C0-8D134D918B7A}" srcOrd="3" destOrd="0" parTransId="{BC4439C2-20CC-422E-9888-BD75BD7BBD9F}" sibTransId="{29C0C13F-0E24-4A63-BBF5-D3DBA25F201B}"/>
    <dgm:cxn modelId="{2F214783-EB51-45A3-9F7C-45FE306793F5}" type="presOf" srcId="{71896BC0-876D-4866-AD03-73B87305B969}" destId="{1D8B769D-DB43-4A5F-93B4-EF951894A6B7}" srcOrd="0" destOrd="0" presId="urn:microsoft.com/office/officeart/2005/8/layout/chevron2"/>
    <dgm:cxn modelId="{222BAAAE-B7FC-49A5-87A0-54DB7A547EFF}" type="presOf" srcId="{6888AFCF-7A5B-4D7F-98C0-8D134D918B7A}" destId="{486337C8-7E14-4AF5-BCA2-39456DFE9FDD}" srcOrd="0" destOrd="0" presId="urn:microsoft.com/office/officeart/2005/8/layout/chevron2"/>
    <dgm:cxn modelId="{F5FDFCBF-CA27-4C03-B299-4132843C7A29}" type="presOf" srcId="{FAB83D6B-8BFE-4A6F-88E2-8155E4A3223E}" destId="{5C422CA0-E6C6-4076-8139-81F89C40FBD6}" srcOrd="0" destOrd="0" presId="urn:microsoft.com/office/officeart/2005/8/layout/chevron2"/>
    <dgm:cxn modelId="{DA074BC4-1519-4DBC-BAA6-7D7F66A7FBAE}" srcId="{8D1F496B-363E-487C-935C-DD5D9379C8B3}" destId="{B71BBA92-AF5C-40CF-8CDA-9B3DE74FF8E6}" srcOrd="5" destOrd="0" parTransId="{913F3400-98A3-4F11-B13C-A78B4654B125}" sibTransId="{8792D7E9-26B0-4F5D-A3B0-5F8187C0C6D1}"/>
    <dgm:cxn modelId="{9834AFC8-C541-4FAA-A37F-8156AC019D1A}" type="presOf" srcId="{8D1F496B-363E-487C-935C-DD5D9379C8B3}" destId="{213DBFF2-2945-4FBB-82EB-963DC0D29C02}" srcOrd="0" destOrd="0" presId="urn:microsoft.com/office/officeart/2005/8/layout/chevron2"/>
    <dgm:cxn modelId="{AADAF2CF-8421-4F4F-A943-C755F723E20F}" type="presOf" srcId="{5A11D628-7F3B-4FFF-99BB-CCBD07525E2F}" destId="{9D0A6563-0D56-4763-B2FF-42F9AAB974B7}" srcOrd="0" destOrd="0" presId="urn:microsoft.com/office/officeart/2005/8/layout/chevron2"/>
    <dgm:cxn modelId="{B6FBD7D3-F16C-4870-9E14-4B469A749C6C}" srcId="{6888AFCF-7A5B-4D7F-98C0-8D134D918B7A}" destId="{75465663-1257-4237-A339-B07932BF41C8}" srcOrd="0" destOrd="0" parTransId="{5DDB3EEB-2309-4F51-A898-D6346E019FA7}" sibTransId="{08A7F9FE-590D-4E87-B2FF-3AC059FA8A75}"/>
    <dgm:cxn modelId="{5F7A4CD6-5FD1-4EFE-A7AD-05FCA5179ECE}" type="presOf" srcId="{75465663-1257-4237-A339-B07932BF41C8}" destId="{BCE5E397-D7D2-450B-8FD5-6D2371A122D5}" srcOrd="0" destOrd="0" presId="urn:microsoft.com/office/officeart/2005/8/layout/chevron2"/>
    <dgm:cxn modelId="{A90373E5-F905-48CC-B8BD-DD819C12DB30}" srcId="{D79AF82F-61CC-4DF5-B26A-D50DC64C0A3B}" destId="{FAB83D6B-8BFE-4A6F-88E2-8155E4A3223E}" srcOrd="0" destOrd="0" parTransId="{56FD07D9-5BA2-4DE7-9DB0-4BB076235C69}" sibTransId="{D3863BA2-8939-4EA3-8E40-2E2245EF3043}"/>
    <dgm:cxn modelId="{B065C6E7-634B-41EF-8588-BF3EE17BB81F}" type="presOf" srcId="{B71BBA92-AF5C-40CF-8CDA-9B3DE74FF8E6}" destId="{03C941D4-51A0-45F1-9391-07482EE2B07B}" srcOrd="0" destOrd="0" presId="urn:microsoft.com/office/officeart/2005/8/layout/chevron2"/>
    <dgm:cxn modelId="{F2A4D8F9-A7A3-4CD7-9CBD-87E3440FD82B}" srcId="{5A11D628-7F3B-4FFF-99BB-CCBD07525E2F}" destId="{6857A6D1-59EF-45F7-B5CD-31FDED910DCC}" srcOrd="0" destOrd="0" parTransId="{1E0F8944-01ED-4647-BC6E-444DC934F770}" sibTransId="{4E17565D-F062-4A76-A645-3C5D506FBEDC}"/>
    <dgm:cxn modelId="{EC4277FA-4CB8-4C96-806A-656307C8BC8B}" srcId="{8D1F496B-363E-487C-935C-DD5D9379C8B3}" destId="{FADCD8FF-6D94-47E3-8C5E-4933AFD1AE3F}" srcOrd="1" destOrd="0" parTransId="{DACB6761-172B-4C72-86D4-2590F629F64C}" sibTransId="{0AE43D97-CDFB-4E9F-8B23-FF3F3173E9C9}"/>
    <dgm:cxn modelId="{A3608DFF-4A62-490F-BA21-9B043673F201}" type="presOf" srcId="{53A5E34C-FE08-4870-A5DF-3187DEFE9549}" destId="{0336B59C-CE0E-4BCE-9F3C-A19633A9B3F5}" srcOrd="0" destOrd="0" presId="urn:microsoft.com/office/officeart/2005/8/layout/chevron2"/>
    <dgm:cxn modelId="{760D46C6-E124-43DC-9419-3D18878BBF96}" type="presParOf" srcId="{213DBFF2-2945-4FBB-82EB-963DC0D29C02}" destId="{E7BE76C4-D330-456C-986E-A3D5DA533071}" srcOrd="0" destOrd="0" presId="urn:microsoft.com/office/officeart/2005/8/layout/chevron2"/>
    <dgm:cxn modelId="{3BA290F6-A979-4916-A1EE-A69994925FD6}" type="presParOf" srcId="{E7BE76C4-D330-456C-986E-A3D5DA533071}" destId="{0336B59C-CE0E-4BCE-9F3C-A19633A9B3F5}" srcOrd="0" destOrd="0" presId="urn:microsoft.com/office/officeart/2005/8/layout/chevron2"/>
    <dgm:cxn modelId="{8F4231C5-F19D-48E3-ABA1-CDE747AD3FFE}" type="presParOf" srcId="{E7BE76C4-D330-456C-986E-A3D5DA533071}" destId="{1D8B769D-DB43-4A5F-93B4-EF951894A6B7}" srcOrd="1" destOrd="0" presId="urn:microsoft.com/office/officeart/2005/8/layout/chevron2"/>
    <dgm:cxn modelId="{E4024DDE-501E-4592-A9A6-D466EE2009CD}" type="presParOf" srcId="{213DBFF2-2945-4FBB-82EB-963DC0D29C02}" destId="{60AB23AB-FB1C-476C-9EBE-0CD1D76E29C7}" srcOrd="1" destOrd="0" presId="urn:microsoft.com/office/officeart/2005/8/layout/chevron2"/>
    <dgm:cxn modelId="{4C7623D0-DBC7-42EF-B6A9-C85F7B4BF2F9}" type="presParOf" srcId="{213DBFF2-2945-4FBB-82EB-963DC0D29C02}" destId="{36B6B76C-05C0-42AF-B1DD-3CC34F420A11}" srcOrd="2" destOrd="0" presId="urn:microsoft.com/office/officeart/2005/8/layout/chevron2"/>
    <dgm:cxn modelId="{B4C0E142-6841-4FF0-9274-9040E48F5BE8}" type="presParOf" srcId="{36B6B76C-05C0-42AF-B1DD-3CC34F420A11}" destId="{64281B3E-7924-46EF-AD81-1EBE1199F945}" srcOrd="0" destOrd="0" presId="urn:microsoft.com/office/officeart/2005/8/layout/chevron2"/>
    <dgm:cxn modelId="{D7D63732-FE9D-4CC9-B024-01957F9B616D}" type="presParOf" srcId="{36B6B76C-05C0-42AF-B1DD-3CC34F420A11}" destId="{B5317968-EC70-4859-BB28-45EC7C51E2E7}" srcOrd="1" destOrd="0" presId="urn:microsoft.com/office/officeart/2005/8/layout/chevron2"/>
    <dgm:cxn modelId="{BB888E03-2F07-4DC2-B507-7479B3171FFB}" type="presParOf" srcId="{213DBFF2-2945-4FBB-82EB-963DC0D29C02}" destId="{45332B70-D370-458B-B74B-36023AF81EA8}" srcOrd="3" destOrd="0" presId="urn:microsoft.com/office/officeart/2005/8/layout/chevron2"/>
    <dgm:cxn modelId="{4ED3BA66-F3AA-4C48-AA87-2C5D9DE05A5B}" type="presParOf" srcId="{213DBFF2-2945-4FBB-82EB-963DC0D29C02}" destId="{ACF54CA9-8F5D-4974-A1D8-BC8B19E96435}" srcOrd="4" destOrd="0" presId="urn:microsoft.com/office/officeart/2005/8/layout/chevron2"/>
    <dgm:cxn modelId="{64E2C840-66BC-47CC-947B-A332AC3B76F9}" type="presParOf" srcId="{ACF54CA9-8F5D-4974-A1D8-BC8B19E96435}" destId="{19B744F3-7BB7-46FC-8B3D-2D986F6EA770}" srcOrd="0" destOrd="0" presId="urn:microsoft.com/office/officeart/2005/8/layout/chevron2"/>
    <dgm:cxn modelId="{0104513C-63AA-4B27-A454-6F86D3375E64}" type="presParOf" srcId="{ACF54CA9-8F5D-4974-A1D8-BC8B19E96435}" destId="{5C422CA0-E6C6-4076-8139-81F89C40FBD6}" srcOrd="1" destOrd="0" presId="urn:microsoft.com/office/officeart/2005/8/layout/chevron2"/>
    <dgm:cxn modelId="{4CB46D4E-F130-4C02-BE65-DBBB7A9C63A4}" type="presParOf" srcId="{213DBFF2-2945-4FBB-82EB-963DC0D29C02}" destId="{C49ACA01-8292-4477-9B49-561B0574771E}" srcOrd="5" destOrd="0" presId="urn:microsoft.com/office/officeart/2005/8/layout/chevron2"/>
    <dgm:cxn modelId="{3E4EFFD9-7A30-4552-A9C4-B5CCF3D0F3BB}" type="presParOf" srcId="{213DBFF2-2945-4FBB-82EB-963DC0D29C02}" destId="{21CA6511-9EA6-4C3C-A8F1-300B5EB537DB}" srcOrd="6" destOrd="0" presId="urn:microsoft.com/office/officeart/2005/8/layout/chevron2"/>
    <dgm:cxn modelId="{E3EF39B8-AF56-448F-91A7-01911E3C5643}" type="presParOf" srcId="{21CA6511-9EA6-4C3C-A8F1-300B5EB537DB}" destId="{486337C8-7E14-4AF5-BCA2-39456DFE9FDD}" srcOrd="0" destOrd="0" presId="urn:microsoft.com/office/officeart/2005/8/layout/chevron2"/>
    <dgm:cxn modelId="{0D601062-30F1-4A07-BC66-F10D245C8F6F}" type="presParOf" srcId="{21CA6511-9EA6-4C3C-A8F1-300B5EB537DB}" destId="{BCE5E397-D7D2-450B-8FD5-6D2371A122D5}" srcOrd="1" destOrd="0" presId="urn:microsoft.com/office/officeart/2005/8/layout/chevron2"/>
    <dgm:cxn modelId="{F6EC9746-337C-4C94-A378-2BC842149EF8}" type="presParOf" srcId="{213DBFF2-2945-4FBB-82EB-963DC0D29C02}" destId="{CFA4226B-570E-476F-AF39-A0A36B88188F}" srcOrd="7" destOrd="0" presId="urn:microsoft.com/office/officeart/2005/8/layout/chevron2"/>
    <dgm:cxn modelId="{8DFC4F82-EC0F-4ECE-976B-99867DAFDF7E}" type="presParOf" srcId="{213DBFF2-2945-4FBB-82EB-963DC0D29C02}" destId="{9BBAD4CC-0E98-4926-B234-24EB21A87252}" srcOrd="8" destOrd="0" presId="urn:microsoft.com/office/officeart/2005/8/layout/chevron2"/>
    <dgm:cxn modelId="{52033AE2-759C-461C-ABF6-031B061D7C94}" type="presParOf" srcId="{9BBAD4CC-0E98-4926-B234-24EB21A87252}" destId="{9D0A6563-0D56-4763-B2FF-42F9AAB974B7}" srcOrd="0" destOrd="0" presId="urn:microsoft.com/office/officeart/2005/8/layout/chevron2"/>
    <dgm:cxn modelId="{CD3B3D60-15D5-48BB-9C59-016E9F18327B}" type="presParOf" srcId="{9BBAD4CC-0E98-4926-B234-24EB21A87252}" destId="{268A86BA-8A6A-4E95-8C87-A5799A2F68D0}" srcOrd="1" destOrd="0" presId="urn:microsoft.com/office/officeart/2005/8/layout/chevron2"/>
    <dgm:cxn modelId="{A6E53683-EA6E-41F7-912A-0039E301C2E2}" type="presParOf" srcId="{213DBFF2-2945-4FBB-82EB-963DC0D29C02}" destId="{6E591681-E576-4FAC-8044-E833F88EFA62}" srcOrd="9" destOrd="0" presId="urn:microsoft.com/office/officeart/2005/8/layout/chevron2"/>
    <dgm:cxn modelId="{0436509F-1705-43F4-AACF-111AA5D5468C}" type="presParOf" srcId="{213DBFF2-2945-4FBB-82EB-963DC0D29C02}" destId="{718C483B-94C5-4F75-8EA7-2BA4A987847C}" srcOrd="10" destOrd="0" presId="urn:microsoft.com/office/officeart/2005/8/layout/chevron2"/>
    <dgm:cxn modelId="{0F82298F-293E-447C-99E3-4C8D82C47967}" type="presParOf" srcId="{718C483B-94C5-4F75-8EA7-2BA4A987847C}" destId="{03C941D4-51A0-45F1-9391-07482EE2B07B}" srcOrd="0" destOrd="0" presId="urn:microsoft.com/office/officeart/2005/8/layout/chevron2"/>
    <dgm:cxn modelId="{61989108-4F5F-438B-B054-18DA7B3C87EB}" type="presParOf" srcId="{718C483B-94C5-4F75-8EA7-2BA4A987847C}" destId="{994947CE-D647-4EEB-989C-0EB72F19EB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6B59C-CE0E-4BCE-9F3C-A19633A9B3F5}">
      <dsp:nvSpPr>
        <dsp:cNvPr id="0" name=""/>
        <dsp:cNvSpPr/>
      </dsp:nvSpPr>
      <dsp:spPr>
        <a:xfrm rot="5400000">
          <a:off x="-164561" y="169453"/>
          <a:ext cx="1097075" cy="76795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b="0" kern="1200" cap="none" spc="0" baseline="-10000" dirty="0">
              <a:ln w="0"/>
              <a:effectLst/>
            </a:rPr>
            <a:t>T</a:t>
          </a:r>
        </a:p>
      </dsp:txBody>
      <dsp:txXfrm rot="-5400000">
        <a:off x="1" y="388867"/>
        <a:ext cx="767952" cy="329123"/>
      </dsp:txXfrm>
    </dsp:sp>
    <dsp:sp modelId="{1D8B769D-DB43-4A5F-93B4-EF951894A6B7}">
      <dsp:nvSpPr>
        <dsp:cNvPr id="0" name=""/>
        <dsp:cNvSpPr/>
      </dsp:nvSpPr>
      <dsp:spPr>
        <a:xfrm rot="5400000">
          <a:off x="2630543" y="-1857699"/>
          <a:ext cx="713474" cy="443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Titel (eventuell mit Beschreibung des Mediums: Bild; ab 4.0 keine Pflicht)</a:t>
          </a:r>
        </a:p>
      </dsp:txBody>
      <dsp:txXfrm rot="-5400000">
        <a:off x="767953" y="39720"/>
        <a:ext cx="4403827" cy="643816"/>
      </dsp:txXfrm>
    </dsp:sp>
    <dsp:sp modelId="{64281B3E-7924-46EF-AD81-1EBE1199F945}">
      <dsp:nvSpPr>
        <dsp:cNvPr id="0" name=""/>
        <dsp:cNvSpPr/>
      </dsp:nvSpPr>
      <dsp:spPr>
        <a:xfrm rot="5400000">
          <a:off x="-164561" y="1170367"/>
          <a:ext cx="1097075" cy="76795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b="0" kern="1200" cap="none" spc="0" baseline="-10000" dirty="0">
              <a:ln w="0"/>
              <a:effectLst/>
            </a:rPr>
            <a:t>U</a:t>
          </a:r>
        </a:p>
      </dsp:txBody>
      <dsp:txXfrm rot="-5400000">
        <a:off x="1" y="1389781"/>
        <a:ext cx="767952" cy="329123"/>
      </dsp:txXfrm>
    </dsp:sp>
    <dsp:sp modelId="{B5317968-EC70-4859-BB28-45EC7C51E2E7}">
      <dsp:nvSpPr>
        <dsp:cNvPr id="0" name=""/>
        <dsp:cNvSpPr/>
      </dsp:nvSpPr>
      <dsp:spPr>
        <a:xfrm rot="5400000">
          <a:off x="2630731" y="-856971"/>
          <a:ext cx="713099" cy="443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 err="1"/>
            <a:t>UrheberIn</a:t>
          </a:r>
          <a:r>
            <a:rPr lang="de-DE" sz="1800" kern="1200" dirty="0"/>
            <a:t> (wie selber genannt, auch Link)</a:t>
          </a:r>
        </a:p>
      </dsp:txBody>
      <dsp:txXfrm rot="-5400000">
        <a:off x="767953" y="1040618"/>
        <a:ext cx="4403845" cy="643477"/>
      </dsp:txXfrm>
    </dsp:sp>
    <dsp:sp modelId="{19B744F3-7BB7-46FC-8B3D-2D986F6EA770}">
      <dsp:nvSpPr>
        <dsp:cNvPr id="0" name=""/>
        <dsp:cNvSpPr/>
      </dsp:nvSpPr>
      <dsp:spPr>
        <a:xfrm rot="5400000">
          <a:off x="-164561" y="2171282"/>
          <a:ext cx="1097075" cy="76795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b="0" kern="1200" cap="none" spc="0" baseline="-10000" dirty="0">
              <a:ln w="0"/>
              <a:effectLst/>
            </a:rPr>
            <a:t>L</a:t>
          </a:r>
        </a:p>
      </dsp:txBody>
      <dsp:txXfrm rot="-5400000">
        <a:off x="1" y="2390696"/>
        <a:ext cx="767952" cy="329123"/>
      </dsp:txXfrm>
    </dsp:sp>
    <dsp:sp modelId="{5C422CA0-E6C6-4076-8139-81F89C40FBD6}">
      <dsp:nvSpPr>
        <dsp:cNvPr id="0" name=""/>
        <dsp:cNvSpPr/>
      </dsp:nvSpPr>
      <dsp:spPr>
        <a:xfrm rot="5400000">
          <a:off x="2630731" y="143942"/>
          <a:ext cx="713099" cy="443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Lizenz (wie gefunden, Versionsnummer wird angegeben, ggf. Länderzusatz wie DE)</a:t>
          </a:r>
        </a:p>
      </dsp:txBody>
      <dsp:txXfrm rot="-5400000">
        <a:off x="767953" y="2041532"/>
        <a:ext cx="4403845" cy="643477"/>
      </dsp:txXfrm>
    </dsp:sp>
    <dsp:sp modelId="{486337C8-7E14-4AF5-BCA2-39456DFE9FDD}">
      <dsp:nvSpPr>
        <dsp:cNvPr id="0" name=""/>
        <dsp:cNvSpPr/>
      </dsp:nvSpPr>
      <dsp:spPr>
        <a:xfrm rot="5400000">
          <a:off x="-164561" y="3172197"/>
          <a:ext cx="1097075" cy="76795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b="0" kern="1200" cap="none" spc="0" baseline="-10000" dirty="0">
              <a:ln w="0"/>
              <a:effectLst/>
            </a:rPr>
            <a:t>L</a:t>
          </a:r>
        </a:p>
      </dsp:txBody>
      <dsp:txXfrm rot="-5400000">
        <a:off x="1" y="3391611"/>
        <a:ext cx="767952" cy="329123"/>
      </dsp:txXfrm>
    </dsp:sp>
    <dsp:sp modelId="{BCE5E397-D7D2-450B-8FD5-6D2371A122D5}">
      <dsp:nvSpPr>
        <dsp:cNvPr id="0" name=""/>
        <dsp:cNvSpPr/>
      </dsp:nvSpPr>
      <dsp:spPr>
        <a:xfrm rot="5400000">
          <a:off x="2630731" y="1144857"/>
          <a:ext cx="713099" cy="443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Link zur Lizenz (2 Möglichkeiten: </a:t>
          </a:r>
          <a:r>
            <a:rPr lang="de-DE" sz="1600" kern="1200" dirty="0">
              <a:hlinkClick xmlns:r="http://schemas.openxmlformats.org/officeDocument/2006/relationships" r:id="rId1"/>
            </a:rPr>
            <a:t>rechtsverbind-</a:t>
          </a:r>
          <a:r>
            <a:rPr lang="de-DE" sz="1600" kern="1200" dirty="0" err="1">
              <a:hlinkClick xmlns:r="http://schemas.openxmlformats.org/officeDocument/2006/relationships" r:id="rId1"/>
            </a:rPr>
            <a:t>licher</a:t>
          </a:r>
          <a:r>
            <a:rPr lang="de-DE" sz="1600" kern="1200" dirty="0"/>
            <a:t> Text oder </a:t>
          </a:r>
          <a:r>
            <a:rPr lang="de-DE" sz="1600" kern="1200" dirty="0">
              <a:hlinkClick xmlns:r="http://schemas.openxmlformats.org/officeDocument/2006/relationships" r:id="rId2"/>
            </a:rPr>
            <a:t>vereinfachte Zusammenfassung</a:t>
          </a:r>
          <a:r>
            <a:rPr lang="de-DE" sz="1600" kern="1200" dirty="0"/>
            <a:t>)</a:t>
          </a:r>
        </a:p>
      </dsp:txBody>
      <dsp:txXfrm rot="-5400000">
        <a:off x="767953" y="3042447"/>
        <a:ext cx="4403845" cy="643477"/>
      </dsp:txXfrm>
    </dsp:sp>
    <dsp:sp modelId="{9D0A6563-0D56-4763-B2FF-42F9AAB974B7}">
      <dsp:nvSpPr>
        <dsp:cNvPr id="0" name=""/>
        <dsp:cNvSpPr/>
      </dsp:nvSpPr>
      <dsp:spPr>
        <a:xfrm rot="5400000">
          <a:off x="-164561" y="4173112"/>
          <a:ext cx="1097075" cy="76795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b="0" kern="1200" cap="none" spc="0" baseline="-10000" dirty="0">
              <a:ln w="0"/>
              <a:effectLst/>
            </a:rPr>
            <a:t>U</a:t>
          </a:r>
        </a:p>
      </dsp:txBody>
      <dsp:txXfrm rot="-5400000">
        <a:off x="1" y="4392526"/>
        <a:ext cx="767952" cy="329123"/>
      </dsp:txXfrm>
    </dsp:sp>
    <dsp:sp modelId="{268A86BA-8A6A-4E95-8C87-A5799A2F68D0}">
      <dsp:nvSpPr>
        <dsp:cNvPr id="0" name=""/>
        <dsp:cNvSpPr/>
      </dsp:nvSpPr>
      <dsp:spPr>
        <a:xfrm rot="5400000">
          <a:off x="2630731" y="2145772"/>
          <a:ext cx="713099" cy="443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/>
            <a:t>Ursprungsort (meist angegeben mit einem Link)</a:t>
          </a:r>
        </a:p>
      </dsp:txBody>
      <dsp:txXfrm rot="-5400000">
        <a:off x="767953" y="4043362"/>
        <a:ext cx="4403845" cy="643477"/>
      </dsp:txXfrm>
    </dsp:sp>
    <dsp:sp modelId="{03C941D4-51A0-45F1-9391-07482EE2B07B}">
      <dsp:nvSpPr>
        <dsp:cNvPr id="0" name=""/>
        <dsp:cNvSpPr/>
      </dsp:nvSpPr>
      <dsp:spPr>
        <a:xfrm rot="5400000">
          <a:off x="-164561" y="5174026"/>
          <a:ext cx="1097075" cy="76795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800" b="0" kern="1200" cap="none" spc="0" baseline="-10000" dirty="0">
              <a:ln w="0"/>
              <a:effectLst/>
            </a:rPr>
            <a:t>V</a:t>
          </a:r>
        </a:p>
      </dsp:txBody>
      <dsp:txXfrm rot="-5400000">
        <a:off x="1" y="5393440"/>
        <a:ext cx="767952" cy="329123"/>
      </dsp:txXfrm>
    </dsp:sp>
    <dsp:sp modelId="{994947CE-D647-4EEB-989C-0EB72F19EBB1}">
      <dsp:nvSpPr>
        <dsp:cNvPr id="0" name=""/>
        <dsp:cNvSpPr/>
      </dsp:nvSpPr>
      <dsp:spPr>
        <a:xfrm rot="5400000">
          <a:off x="2630731" y="3146687"/>
          <a:ext cx="713099" cy="443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/>
            <a:t>Veränderungen müssen angegeben werden (z.B. Bild zugeschnitten, Übersetzung aus Englischen)</a:t>
          </a:r>
        </a:p>
      </dsp:txBody>
      <dsp:txXfrm rot="-5400000">
        <a:off x="767953" y="5044277"/>
        <a:ext cx="4403845" cy="643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5008C-AD47-4B83-A29F-FF1104DFC103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EC868-C827-47BF-8294-557D6E41DF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56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der Folie ist eine Animation zu sehen, die aus vielen Elementen besteht. Hinter dem folgenden Link wird die Animation mündlich erläutert: https://oc-dls.uni-koeln.de/opencast3/mh_default_org/engage-player/b2757067-0908-44fb-b3ed-c17e12fcdd52/11280747-9bb6-4dae-82f3-b3b4a8651306/Ein_paar_Dinge_zum_Urheberrecht.mp4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1D371-006A-4A42-8502-0E2472CD9C8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10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8A80B60-1F32-47FB-ADFB-4BDA71444A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1963" y="3727679"/>
            <a:ext cx="3314700" cy="3023874"/>
          </a:xfrm>
        </p:spPr>
        <p:txBody>
          <a:bodyPr wrap="square" anchor="ctr" anchorCtr="0">
            <a:noAutofit/>
          </a:bodyPr>
          <a:lstStyle>
            <a:lvl1pPr marL="0" indent="0">
              <a:buNone/>
              <a:defRPr sz="2400">
                <a:solidFill>
                  <a:srgbClr val="405B70"/>
                </a:solidFill>
                <a:latin typeface="+mn-lt"/>
                <a:cs typeface="Adobe Devanagari" panose="02040503050201020203" pitchFamily="18" charset="0"/>
              </a:defRPr>
            </a:lvl1pPr>
          </a:lstStyle>
          <a:p>
            <a:pPr lvl="0"/>
            <a:r>
              <a:rPr lang="de-DE" dirty="0"/>
              <a:t>Vortragender</a:t>
            </a:r>
          </a:p>
          <a:p>
            <a:pPr lvl="0"/>
            <a:r>
              <a:rPr lang="de-DE" dirty="0"/>
              <a:t>Titel / Arbeitsbereich</a:t>
            </a:r>
          </a:p>
          <a:p>
            <a:pPr lvl="0"/>
            <a:r>
              <a:rPr lang="de-DE" dirty="0"/>
              <a:t>Kontaktdaten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D15C2D-CB3A-48EB-9F17-A5D28F7B0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3163" y="373207"/>
            <a:ext cx="6386513" cy="1325563"/>
          </a:xfrm>
        </p:spPr>
        <p:txBody>
          <a:bodyPr>
            <a:normAutofit/>
          </a:bodyPr>
          <a:lstStyle>
            <a:lvl1pPr>
              <a:defRPr sz="6600" b="0" i="0">
                <a:solidFill>
                  <a:srgbClr val="F2EF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egoe UI Semibold" panose="020B0702040204020203" pitchFamily="34" charset="0"/>
              </a:defRPr>
            </a:lvl1pPr>
          </a:lstStyle>
          <a:p>
            <a:r>
              <a:rPr lang="de-DE" dirty="0"/>
              <a:t>33 Minuten für …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4BA3FC-F2EE-4818-9DD5-ACA0286F73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1962" y="1809750"/>
            <a:ext cx="4557713" cy="150495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rgbClr val="415B6F"/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FCB7628-E2F8-4ABF-B7C2-40FFC20E2E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38" y="5978795"/>
            <a:ext cx="1846086" cy="78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3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57E91-4F69-4DDB-AC8D-5D8E0CA56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1325B3-1B8D-46F4-A2DD-2F92A3852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64B520-487A-43EC-B760-CEB1A05F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8605-90E0-4945-8C9F-6594C4FBF9A5}" type="datetime1">
              <a:rPr lang="de-DE" smtClean="0"/>
              <a:t>03.07.2023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40F2CE-C016-4246-B725-D7CF1767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3CBE-7987-44D4-8BCF-7A43F11A97BB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70A7E069-6A45-418D-9EBD-7BF279AA6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</a:lstStyle>
          <a:p>
            <a:r>
              <a:rPr lang="de-DE" dirty="0"/>
              <a:t>Coffee Lectures </a:t>
            </a:r>
            <a:r>
              <a:rPr lang="de-DE" dirty="0" err="1"/>
              <a:t>SoSe</a:t>
            </a:r>
            <a:r>
              <a:rPr lang="de-DE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381908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2254C-97C4-424A-93CF-AF8D5602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6AAF0C-42AD-44D3-A4D1-E6DF1292E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4432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E52987-5FF1-4B4C-A552-156D164E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A11F-8A86-4E02-A94D-CCEF84A74B79}" type="datetime1">
              <a:rPr lang="de-DE" smtClean="0"/>
              <a:t>03.07.2023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B00D5B-2EF5-4257-9FE0-8E640B39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3CBE-7987-44D4-8BCF-7A43F11A97B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957292C-AB17-4BFD-9A07-FBB71AEE3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</a:lstStyle>
          <a:p>
            <a:r>
              <a:rPr lang="de-DE" dirty="0"/>
              <a:t>Coffee Lectures WS 2022 / 23</a:t>
            </a:r>
          </a:p>
        </p:txBody>
      </p:sp>
    </p:spTree>
    <p:extLst>
      <p:ext uri="{BB962C8B-B14F-4D97-AF65-F5344CB8AC3E}">
        <p14:creationId xmlns:p14="http://schemas.microsoft.com/office/powerpoint/2010/main" val="138297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22E96-DF36-4B5F-9568-A8F11A02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5578BCC-ECC6-4543-B9C9-F10C609F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048-63EB-449D-A2FE-2655373B366F}" type="datetime1">
              <a:rPr lang="de-DE" smtClean="0"/>
              <a:t>03.07.2023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21FA45-E18F-4FEA-8CD2-57347607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3CBE-7987-44D4-8BCF-7A43F11A97BB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4B5BDF21-B626-4792-97CE-7B98A7F7C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</a:lstStyle>
          <a:p>
            <a:r>
              <a:rPr lang="de-DE" dirty="0"/>
              <a:t>Coffee Lectures WS 2022 / 23</a:t>
            </a:r>
          </a:p>
        </p:txBody>
      </p:sp>
    </p:spTree>
    <p:extLst>
      <p:ext uri="{BB962C8B-B14F-4D97-AF65-F5344CB8AC3E}">
        <p14:creationId xmlns:p14="http://schemas.microsoft.com/office/powerpoint/2010/main" val="418417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45AA84-A9A0-4AD3-8656-B232E9C6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CF321-C24E-4BBC-A4D3-A1D1DBE86409}" type="datetime1">
              <a:rPr lang="de-DE" smtClean="0"/>
              <a:t>03.07.2023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D4A0E1-9B3C-486B-923B-93BB5806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3CBE-7987-44D4-8BCF-7A43F11A97BB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54EDDE-4115-4D60-8D2D-D72E9B1D6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defRPr>
            </a:lvl1pPr>
          </a:lstStyle>
          <a:p>
            <a:r>
              <a:rPr lang="de-DE" dirty="0"/>
              <a:t>Coffee Lectures WS 2022 / 23</a:t>
            </a:r>
          </a:p>
        </p:txBody>
      </p:sp>
    </p:spTree>
    <p:extLst>
      <p:ext uri="{BB962C8B-B14F-4D97-AF65-F5344CB8AC3E}">
        <p14:creationId xmlns:p14="http://schemas.microsoft.com/office/powerpoint/2010/main" val="407177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38" y="372862"/>
            <a:ext cx="8054712" cy="5804101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rgbClr val="457A93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spcBef>
                <a:spcPts val="12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200"/>
              </a:spcBef>
              <a:buClr>
                <a:srgbClr val="457A93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57A9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6738994"/>
            <a:ext cx="9144000" cy="119006"/>
          </a:xfrm>
          <a:prstGeom prst="rect">
            <a:avLst/>
          </a:prstGeom>
          <a:solidFill>
            <a:srgbClr val="457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58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944210B-CB2D-488D-B51C-76CF1A22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5AD360-7F40-420A-BBA2-BD771B42B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9317E-3A7C-499F-97F3-550CC4CF7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dobe Devanagari" panose="02040503050201020203" pitchFamily="18" charset="0"/>
              </a:defRPr>
            </a:lvl1pPr>
          </a:lstStyle>
          <a:p>
            <a:fld id="{946DFE2B-6289-4148-86EA-63D0C9453578}" type="datetime1">
              <a:rPr lang="de-DE" smtClean="0"/>
              <a:pPr/>
              <a:t>03.07.2023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8D27B1-2F69-4EAE-971E-1B85A1FAF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dobe Devanagari" panose="02040503050201020203" pitchFamily="18" charset="0"/>
              </a:defRPr>
            </a:lvl1pPr>
          </a:lstStyle>
          <a:p>
            <a:r>
              <a:rPr lang="de-DE" dirty="0"/>
              <a:t>Coffee Lectures </a:t>
            </a:r>
            <a:r>
              <a:rPr lang="de-DE" dirty="0" err="1"/>
              <a:t>SoSe</a:t>
            </a:r>
            <a:r>
              <a:rPr lang="de-DE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2347CB-D042-40B1-9D9D-0F302EEB7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dobe Devanagari" panose="02040503050201020203" pitchFamily="18" charset="0"/>
              </a:defRPr>
            </a:lvl1pPr>
          </a:lstStyle>
          <a:p>
            <a:fld id="{92C93CBE-7987-44D4-8BCF-7A43F11A97B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629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405B70"/>
          </a:solidFill>
          <a:latin typeface="+mn-lt"/>
          <a:ea typeface="+mj-ea"/>
          <a:cs typeface="Adobe Devanagari" panose="02040503050201020203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4432F"/>
          </a:solidFill>
          <a:latin typeface="+mn-lt"/>
          <a:ea typeface="+mn-ea"/>
          <a:cs typeface="Adobe Devanagari" panose="02040503050201020203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4432F"/>
          </a:solidFill>
          <a:latin typeface="+mn-lt"/>
          <a:ea typeface="+mn-ea"/>
          <a:cs typeface="Adobe Devanagari" panose="02040503050201020203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4432F"/>
          </a:solidFill>
          <a:latin typeface="+mn-lt"/>
          <a:ea typeface="+mn-ea"/>
          <a:cs typeface="Adobe Devanagari" panose="02040503050201020203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432F"/>
          </a:solidFill>
          <a:latin typeface="+mn-lt"/>
          <a:ea typeface="+mn-ea"/>
          <a:cs typeface="Adobe Devanagari" panose="02040503050201020203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4432F"/>
          </a:solidFill>
          <a:latin typeface="+mn-lt"/>
          <a:ea typeface="+mn-ea"/>
          <a:cs typeface="Adobe Devanagari" panose="02040503050201020203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creativecommons.org/licenses/by-sa/2.0/legalcode" TargetMode="External"/><Relationship Id="rId7" Type="http://schemas.openxmlformats.org/officeDocument/2006/relationships/diagramLayout" Target="../diagrams/layout1.xml"/><Relationship Id="rId2" Type="http://schemas.openxmlformats.org/officeDocument/2006/relationships/hyperlink" Target="https://www.flickr.com/photos/jmm-hambu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16.jpeg"/><Relationship Id="rId10" Type="http://schemas.microsoft.com/office/2007/relationships/diagramDrawing" Target="../diagrams/drawing1.xml"/><Relationship Id="rId4" Type="http://schemas.openxmlformats.org/officeDocument/2006/relationships/hyperlink" Target="https://www.flickr.com/photos/jmm-hamburg/8768797544/" TargetMode="External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rights.info/artikel/so-funktioniert-die-neue-cc-search-suchmaschine/29492" TargetMode="External"/><Relationship Id="rId13" Type="http://schemas.openxmlformats.org/officeDocument/2006/relationships/hyperlink" Target="https://cocomaterial.com/" TargetMode="External"/><Relationship Id="rId18" Type="http://schemas.openxmlformats.org/officeDocument/2006/relationships/hyperlink" Target="https://barrierefreiheit.dh.nrw/fileadmin/user_upload/barrierefreiheit/images/Workshop_Schulung/160523_Einfuehrung_Alt_Texte.pptx" TargetMode="External"/><Relationship Id="rId3" Type="http://schemas.openxmlformats.org/officeDocument/2006/relationships/hyperlink" Target="https://www.orca.nrw/lehrende/rechtsinformation" TargetMode="External"/><Relationship Id="rId7" Type="http://schemas.openxmlformats.org/officeDocument/2006/relationships/hyperlink" Target="https://openverse.org/" TargetMode="External"/><Relationship Id="rId12" Type="http://schemas.openxmlformats.org/officeDocument/2006/relationships/hyperlink" Target="https://commons.wikimedia.org/wiki/Category:Open_Access_Icons" TargetMode="External"/><Relationship Id="rId17" Type="http://schemas.openxmlformats.org/officeDocument/2006/relationships/hyperlink" Target="https://www.orca.nrw/" TargetMode="External"/><Relationship Id="rId2" Type="http://schemas.openxmlformats.org/officeDocument/2006/relationships/hyperlink" Target="https://portal.uni-koeln.de/digital-education/offene-bildungsmaterialien" TargetMode="External"/><Relationship Id="rId16" Type="http://schemas.openxmlformats.org/officeDocument/2006/relationships/hyperlink" Target="https://oersi.org/resourc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zenzhinweisgenerator.de/" TargetMode="External"/><Relationship Id="rId11" Type="http://schemas.openxmlformats.org/officeDocument/2006/relationships/hyperlink" Target="https://nappy.co/" TargetMode="External"/><Relationship Id="rId5" Type="http://schemas.openxmlformats.org/officeDocument/2006/relationships/hyperlink" Target="https://commons.wikimedia.org/wiki/Hauptseite" TargetMode="External"/><Relationship Id="rId15" Type="http://schemas.openxmlformats.org/officeDocument/2006/relationships/hyperlink" Target="https://openai.com/dall-e-2" TargetMode="External"/><Relationship Id="rId10" Type="http://schemas.openxmlformats.org/officeDocument/2006/relationships/hyperlink" Target="https://www.flickr.com/" TargetMode="External"/><Relationship Id="rId4" Type="http://schemas.openxmlformats.org/officeDocument/2006/relationships/hyperlink" Target="https://www.google.de/advanced_search" TargetMode="External"/><Relationship Id="rId9" Type="http://schemas.openxmlformats.org/officeDocument/2006/relationships/hyperlink" Target="https://irights.info/" TargetMode="External"/><Relationship Id="rId14" Type="http://schemas.openxmlformats.org/officeDocument/2006/relationships/hyperlink" Target="https://www.openpeep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676CA1-D7EF-49AA-927A-BEED83B337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Dr. Magdalena </a:t>
            </a:r>
            <a:r>
              <a:rPr lang="de-DE" sz="1800" dirty="0" err="1"/>
              <a:t>Spaude</a:t>
            </a:r>
            <a:endParaRPr lang="de-DE" sz="1800" dirty="0"/>
          </a:p>
          <a:p>
            <a:r>
              <a:rPr lang="de-DE" sz="1800" dirty="0"/>
              <a:t>Prorektorat für Lehre und Studium der Universität zu Köln</a:t>
            </a:r>
          </a:p>
          <a:p>
            <a:r>
              <a:rPr lang="de-DE" sz="1800" dirty="0"/>
              <a:t>Projektkoordination Offene Bildungsmaterialien und Netzwerk </a:t>
            </a:r>
            <a:r>
              <a:rPr lang="de-DE" sz="1800" dirty="0" err="1"/>
              <a:t>ORCA.nrw</a:t>
            </a:r>
            <a:endParaRPr lang="de-DE" sz="1800" dirty="0"/>
          </a:p>
        </p:txBody>
      </p:sp>
      <p:pic>
        <p:nvPicPr>
          <p:cNvPr id="3" name="Grafik 2" descr="Zeichnung: Tasse Kaffee mit Schriftzug: &quot;Coffe Lectures&quot;">
            <a:extLst>
              <a:ext uri="{FF2B5EF4-FFF2-40B4-BE49-F238E27FC236}">
                <a16:creationId xmlns:a16="http://schemas.microsoft.com/office/drawing/2014/main" id="{6EF9D28B-FCCD-4B50-82BA-D9C4FF011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" y="1458988"/>
            <a:ext cx="3783702" cy="4068653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C81771ED-4501-440B-9F24-1937A681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800" dirty="0"/>
              <a:t>33 Minuten um…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3DB1A830-11D9-4981-A931-5FD9A1DE0FD4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2443163" y="1523265"/>
            <a:ext cx="6819900" cy="499499"/>
          </a:xfrm>
        </p:spPr>
        <p:txBody>
          <a:bodyPr>
            <a:normAutofit/>
          </a:bodyPr>
          <a:lstStyle/>
          <a:p>
            <a:r>
              <a:rPr lang="de-DE" sz="2400" dirty="0"/>
              <a:t>gute Bilder zu finden, nutzen und zitieren.</a:t>
            </a:r>
          </a:p>
        </p:txBody>
      </p:sp>
    </p:spTree>
    <p:extLst>
      <p:ext uri="{BB962C8B-B14F-4D97-AF65-F5344CB8AC3E}">
        <p14:creationId xmlns:p14="http://schemas.microsoft.com/office/powerpoint/2010/main" val="292120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2E99A7-FDB4-438F-9D98-2D9095A1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33 Minuten für … (Ablauf)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8C94DED4-F188-4D4A-B644-7DA38F3C6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Creative-Commons-Lizenzen: in aller Kürze</a:t>
            </a:r>
          </a:p>
          <a:p>
            <a:pPr lvl="1"/>
            <a:r>
              <a:rPr lang="de-DE" dirty="0"/>
              <a:t>Das Lizenzmodell</a:t>
            </a:r>
          </a:p>
          <a:p>
            <a:pPr lvl="1"/>
            <a:r>
              <a:rPr lang="de-DE" dirty="0"/>
              <a:t>Die „Gestaltungsformen“</a:t>
            </a:r>
          </a:p>
          <a:p>
            <a:r>
              <a:rPr lang="de-DE" dirty="0"/>
              <a:t>Quellen im Netz</a:t>
            </a:r>
          </a:p>
          <a:p>
            <a:pPr lvl="1"/>
            <a:r>
              <a:rPr lang="de-DE" dirty="0"/>
              <a:t>Google-Suche</a:t>
            </a:r>
          </a:p>
          <a:p>
            <a:pPr lvl="1"/>
            <a:r>
              <a:rPr lang="de-DE" dirty="0"/>
              <a:t>Plattformen für Bilder</a:t>
            </a:r>
          </a:p>
          <a:p>
            <a:pPr lvl="1"/>
            <a:r>
              <a:rPr lang="de-DE" dirty="0"/>
              <a:t>Diversität in Bildern</a:t>
            </a:r>
          </a:p>
          <a:p>
            <a:pPr lvl="1"/>
            <a:r>
              <a:rPr lang="de-DE" dirty="0"/>
              <a:t>Icons und Graphiken</a:t>
            </a:r>
          </a:p>
          <a:p>
            <a:pPr lvl="1"/>
            <a:r>
              <a:rPr lang="de-DE" dirty="0"/>
              <a:t>Verschiedene Materialien (Hochschullehre): ORCA.nrw</a:t>
            </a:r>
          </a:p>
          <a:p>
            <a:r>
              <a:rPr lang="de-DE" dirty="0"/>
              <a:t>Quellenangaben für CC-Lizenzen</a:t>
            </a:r>
          </a:p>
          <a:p>
            <a:r>
              <a:rPr lang="de-DE" dirty="0"/>
              <a:t>Alternativtexte für Bilder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BD4921-AA1C-40B5-9283-E4DA67DF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8791D-55C3-4CBE-90AB-C49DBC114F2C}" type="datetime1">
              <a:rPr lang="de-DE" smtClean="0"/>
              <a:pPr/>
              <a:t>03.07.2023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87FF48-85A1-4D41-8145-9AFFD28D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3CBE-7987-44D4-8BCF-7A43F11A97B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84765D-F421-40B2-9762-FE79718D6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Coffee Lectures </a:t>
            </a:r>
            <a:r>
              <a:rPr lang="de-DE" dirty="0" err="1"/>
              <a:t>SoSe</a:t>
            </a:r>
            <a:r>
              <a:rPr lang="de-DE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252602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2B11E2-4E45-45A1-9BB0-95A37635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048-63EB-449D-A2FE-2655373B366F}" type="datetime1">
              <a:rPr lang="de-DE" smtClean="0"/>
              <a:t>03.07.2023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4CF3EC-1777-4327-A6F4-536A8725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3CBE-7987-44D4-8BCF-7A43F11A97BB}" type="slidenum">
              <a:rPr lang="de-DE" smtClean="0"/>
              <a:t>3</a:t>
            </a:fld>
            <a:endParaRPr lang="de-DE"/>
          </a:p>
        </p:txBody>
      </p:sp>
      <p:sp>
        <p:nvSpPr>
          <p:cNvPr id="25" name="Fußzeilenplatzhalter 4">
            <a:extLst>
              <a:ext uri="{FF2B5EF4-FFF2-40B4-BE49-F238E27FC236}">
                <a16:creationId xmlns:a16="http://schemas.microsoft.com/office/drawing/2014/main" id="{FBA64102-79D9-422C-95A9-1A3F8D12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dirty="0"/>
              <a:t>Coffee Lectures </a:t>
            </a:r>
            <a:r>
              <a:rPr lang="de-DE" dirty="0" err="1"/>
              <a:t>SoSe</a:t>
            </a:r>
            <a:r>
              <a:rPr lang="de-DE" dirty="0"/>
              <a:t> 23</a:t>
            </a:r>
          </a:p>
        </p:txBody>
      </p:sp>
      <p:sp>
        <p:nvSpPr>
          <p:cNvPr id="13" name="CustomShape 5">
            <a:extLst>
              <a:ext uri="{FF2B5EF4-FFF2-40B4-BE49-F238E27FC236}">
                <a16:creationId xmlns:a16="http://schemas.microsoft.com/office/drawing/2014/main" id="{E2E65AD0-F50F-4518-ABE4-526730DD98FB}"/>
              </a:ext>
            </a:extLst>
          </p:cNvPr>
          <p:cNvSpPr/>
          <p:nvPr/>
        </p:nvSpPr>
        <p:spPr>
          <a:xfrm>
            <a:off x="3986280" y="4349913"/>
            <a:ext cx="3009013" cy="1058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Keine Veränderungen, nur vollständige Weitergabe</a:t>
            </a:r>
            <a:endParaRPr sz="1800" dirty="0"/>
          </a:p>
        </p:txBody>
      </p:sp>
      <p:sp>
        <p:nvSpPr>
          <p:cNvPr id="14" name="TextShape 2">
            <a:extLst>
              <a:ext uri="{FF2B5EF4-FFF2-40B4-BE49-F238E27FC236}">
                <a16:creationId xmlns:a16="http://schemas.microsoft.com/office/drawing/2014/main" id="{CC3254BA-3D20-4DAF-B260-7FEC2F299DD2}"/>
              </a:ext>
            </a:extLst>
          </p:cNvPr>
          <p:cNvSpPr txBox="1"/>
          <p:nvPr/>
        </p:nvSpPr>
        <p:spPr>
          <a:xfrm>
            <a:off x="3988800" y="3082403"/>
            <a:ext cx="3048998" cy="1065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240">
            <a:noFill/>
          </a:ln>
        </p:spPr>
        <p:txBody>
          <a:bodyPr lIns="35640" tIns="35640" rIns="35640" bIns="35640" anchor="ctr"/>
          <a:lstStyle/>
          <a:p>
            <a:pPr algn="ctr">
              <a:lnSpc>
                <a:spcPct val="100000"/>
              </a:lnSpc>
            </a:pPr>
            <a:r>
              <a:rPr lang="de-DE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Keine kommerzielle Nutzung </a:t>
            </a:r>
            <a:endParaRPr sz="1800" dirty="0"/>
          </a:p>
        </p:txBody>
      </p:sp>
      <p:sp>
        <p:nvSpPr>
          <p:cNvPr id="15" name="TextShape 3">
            <a:extLst>
              <a:ext uri="{FF2B5EF4-FFF2-40B4-BE49-F238E27FC236}">
                <a16:creationId xmlns:a16="http://schemas.microsoft.com/office/drawing/2014/main" id="{DAA72FDB-C669-4E6D-92F6-E10C7F7750EF}"/>
              </a:ext>
            </a:extLst>
          </p:cNvPr>
          <p:cNvSpPr txBox="1"/>
          <p:nvPr/>
        </p:nvSpPr>
        <p:spPr>
          <a:xfrm>
            <a:off x="3986280" y="873868"/>
            <a:ext cx="3051518" cy="19688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240">
            <a:noFill/>
          </a:ln>
        </p:spPr>
        <p:txBody>
          <a:bodyPr lIns="35640" tIns="35640" rIns="35640" bIns="35640" anchor="ctr"/>
          <a:lstStyle/>
          <a:p>
            <a:pPr algn="ctr">
              <a:lnSpc>
                <a:spcPct val="100000"/>
              </a:lnSpc>
            </a:pPr>
            <a:r>
              <a:rPr lang="de-DE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ler Light"/>
                <a:ea typeface="Microsoft YaHei"/>
              </a:rPr>
              <a:t>verbreiten, </a:t>
            </a:r>
            <a:r>
              <a:rPr lang="de-DE" sz="1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ler Light"/>
                <a:ea typeface="Microsoft YaHei"/>
              </a:rPr>
              <a:t>remixen</a:t>
            </a:r>
            <a:r>
              <a:rPr lang="de-DE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ler Light"/>
                <a:ea typeface="Microsoft YaHei"/>
              </a:rPr>
              <a:t>, verbessern, darauf aufbauen - auch kommerziell</a:t>
            </a:r>
            <a:endParaRPr dirty="0"/>
          </a:p>
        </p:txBody>
      </p:sp>
      <p:pic>
        <p:nvPicPr>
          <p:cNvPr id="16" name="Grafik 15" descr="Symbol für die Lizenz CC BY-NC-ND">
            <a:extLst>
              <a:ext uri="{FF2B5EF4-FFF2-40B4-BE49-F238E27FC236}">
                <a16:creationId xmlns:a16="http://schemas.microsoft.com/office/drawing/2014/main" id="{AB4CAF4E-5B82-4A26-82FE-B96FCAC9F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82" y="4922616"/>
            <a:ext cx="1377902" cy="485397"/>
          </a:xfrm>
          <a:prstGeom prst="rect">
            <a:avLst/>
          </a:prstGeom>
        </p:spPr>
      </p:pic>
      <p:pic>
        <p:nvPicPr>
          <p:cNvPr id="17" name="Grafik 16" descr="Symbol für die Lizenz CC BY-ND">
            <a:extLst>
              <a:ext uri="{FF2B5EF4-FFF2-40B4-BE49-F238E27FC236}">
                <a16:creationId xmlns:a16="http://schemas.microsoft.com/office/drawing/2014/main" id="{65281A8B-06B1-4EF3-93A4-9AF679AA2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37" y="4345350"/>
            <a:ext cx="1374647" cy="484251"/>
          </a:xfrm>
          <a:prstGeom prst="rect">
            <a:avLst/>
          </a:prstGeom>
        </p:spPr>
      </p:pic>
      <p:pic>
        <p:nvPicPr>
          <p:cNvPr id="18" name="Grafik 17" descr="Symbol für die Lizenz CC BY-NC-SA">
            <a:extLst>
              <a:ext uri="{FF2B5EF4-FFF2-40B4-BE49-F238E27FC236}">
                <a16:creationId xmlns:a16="http://schemas.microsoft.com/office/drawing/2014/main" id="{64484CDD-44BC-4D43-844F-BE7BF1D1E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37" y="3663392"/>
            <a:ext cx="1374648" cy="484251"/>
          </a:xfrm>
          <a:prstGeom prst="rect">
            <a:avLst/>
          </a:prstGeom>
        </p:spPr>
      </p:pic>
      <p:pic>
        <p:nvPicPr>
          <p:cNvPr id="19" name="Grafik 18" descr="Symbol für die Lizenz CC BY-NC">
            <a:extLst>
              <a:ext uri="{FF2B5EF4-FFF2-40B4-BE49-F238E27FC236}">
                <a16:creationId xmlns:a16="http://schemas.microsoft.com/office/drawing/2014/main" id="{043BC241-CDE7-44AE-82CC-A233CD878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29" y="3082403"/>
            <a:ext cx="1377901" cy="485397"/>
          </a:xfrm>
          <a:prstGeom prst="rect">
            <a:avLst/>
          </a:prstGeom>
        </p:spPr>
      </p:pic>
      <p:pic>
        <p:nvPicPr>
          <p:cNvPr id="20" name="Grafik 19" descr="Symbol für die Lizenz CC BY-SA.">
            <a:extLst>
              <a:ext uri="{FF2B5EF4-FFF2-40B4-BE49-F238E27FC236}">
                <a16:creationId xmlns:a16="http://schemas.microsoft.com/office/drawing/2014/main" id="{BB49F21B-00D8-44F0-AC86-0550558FC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29" y="2355251"/>
            <a:ext cx="1377901" cy="485397"/>
          </a:xfrm>
          <a:prstGeom prst="rect">
            <a:avLst/>
          </a:prstGeom>
        </p:spPr>
      </p:pic>
      <p:pic>
        <p:nvPicPr>
          <p:cNvPr id="21" name="Grafik 20" descr="Symbol für die Lizenz CC BY.">
            <a:extLst>
              <a:ext uri="{FF2B5EF4-FFF2-40B4-BE49-F238E27FC236}">
                <a16:creationId xmlns:a16="http://schemas.microsoft.com/office/drawing/2014/main" id="{31FCBBDA-5965-44E5-8E21-E5A2869A44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29" y="1605129"/>
            <a:ext cx="1377901" cy="485397"/>
          </a:xfrm>
          <a:prstGeom prst="rect">
            <a:avLst/>
          </a:prstGeom>
        </p:spPr>
      </p:pic>
      <p:pic>
        <p:nvPicPr>
          <p:cNvPr id="22" name="Grafik 21" descr="Symbol für die Lizenz CC Zero.">
            <a:extLst>
              <a:ext uri="{FF2B5EF4-FFF2-40B4-BE49-F238E27FC236}">
                <a16:creationId xmlns:a16="http://schemas.microsoft.com/office/drawing/2014/main" id="{D087FAE4-7D97-4DFC-BE38-7609457B97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71" y="873868"/>
            <a:ext cx="1406259" cy="495609"/>
          </a:xfrm>
          <a:prstGeom prst="rect">
            <a:avLst/>
          </a:prstGeom>
        </p:spPr>
      </p:pic>
      <p:sp>
        <p:nvSpPr>
          <p:cNvPr id="28" name="Textfeld 27" descr="Rechteck, das über den vier  verbleibenden Lizenzen liegt und mit &quot;Kein OER&quot; beschriftet ist. Diese Lizenzen sind: CC BY-NC, CC BY-NC-SA, CC BY-ND, CC BY-NC-ND">
            <a:extLst>
              <a:ext uri="{FF2B5EF4-FFF2-40B4-BE49-F238E27FC236}">
                <a16:creationId xmlns:a16="http://schemas.microsoft.com/office/drawing/2014/main" id="{03F0977B-B31C-40BC-A00E-C81A2BF07EB2}"/>
              </a:ext>
            </a:extLst>
          </p:cNvPr>
          <p:cNvSpPr txBox="1"/>
          <p:nvPr/>
        </p:nvSpPr>
        <p:spPr>
          <a:xfrm>
            <a:off x="1850064" y="2955237"/>
            <a:ext cx="5826643" cy="2534346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 w="25400" cap="flat">
            <a:solidFill>
              <a:schemeClr val="accent4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1254125" marR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8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Kein</a:t>
            </a:r>
            <a:br>
              <a:rPr kumimoji="0" lang="de-DE" sz="8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de-DE" sz="80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OER</a:t>
            </a:r>
          </a:p>
        </p:txBody>
      </p:sp>
      <p:sp>
        <p:nvSpPr>
          <p:cNvPr id="27" name="Textfeld 26" descr="Rechteck, das über den drei ersten Lizenzen liegt und mit &quot;OER&quot; beschriftet ist. Die ersten drei Lizenzen sind: CC Zero, CC BY und CC BY-SA">
            <a:extLst>
              <a:ext uri="{FF2B5EF4-FFF2-40B4-BE49-F238E27FC236}">
                <a16:creationId xmlns:a16="http://schemas.microsoft.com/office/drawing/2014/main" id="{BFBB9A84-8111-426C-BC52-39F7230B187B}"/>
              </a:ext>
            </a:extLst>
          </p:cNvPr>
          <p:cNvSpPr txBox="1"/>
          <p:nvPr/>
        </p:nvSpPr>
        <p:spPr>
          <a:xfrm>
            <a:off x="1850064" y="759445"/>
            <a:ext cx="5826643" cy="2195792"/>
          </a:xfrm>
          <a:prstGeom prst="rect">
            <a:avLst/>
          </a:prstGeom>
          <a:solidFill>
            <a:srgbClr val="00B050">
              <a:alpha val="30000"/>
            </a:srgbClr>
          </a:solidFill>
          <a:ln w="25400" cap="flat">
            <a:solidFill>
              <a:srgbClr val="00B05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/>
          <a:p>
            <a:pPr marL="0" marR="0" indent="0" algn="ctr" defTabSz="41076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38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   OER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B62CEB58-431B-47BD-93C5-22FE5874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0" y="-1700833"/>
            <a:ext cx="7886700" cy="1325563"/>
          </a:xfrm>
        </p:spPr>
        <p:txBody>
          <a:bodyPr/>
          <a:lstStyle/>
          <a:p>
            <a:r>
              <a:rPr lang="de-DE" dirty="0"/>
              <a:t>Das Modell der Creative-Commons-Lizenzen</a:t>
            </a:r>
          </a:p>
        </p:txBody>
      </p:sp>
    </p:spTree>
    <p:extLst>
      <p:ext uri="{BB962C8B-B14F-4D97-AF65-F5344CB8AC3E}">
        <p14:creationId xmlns:p14="http://schemas.microsoft.com/office/powerpoint/2010/main" val="382469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8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4B7E78-F09A-43A6-95B6-6E2B1D23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048-63EB-449D-A2FE-2655373B366F}" type="datetime1">
              <a:rPr lang="de-DE" smtClean="0"/>
              <a:t>03.07.2023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1D64D2-ED6C-462C-B979-49E899A09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3CBE-7987-44D4-8BCF-7A43F11A97BB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6D4188-ABF5-40CF-918B-D2D0821FD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Coffee Lectures WS 2022 / 23</a:t>
            </a:r>
            <a:endParaRPr lang="de-DE" dirty="0"/>
          </a:p>
        </p:txBody>
      </p:sp>
      <p:pic>
        <p:nvPicPr>
          <p:cNvPr id="8" name="Grafik 7" descr="Screenshot mit Text (ohne Symbol): &quot;(Link)Lizenz Creative Commons-Lizenz mit Quellenangabe (Wiederverwendung erlaubt)&quot;">
            <a:extLst>
              <a:ext uri="{FF2B5EF4-FFF2-40B4-BE49-F238E27FC236}">
                <a16:creationId xmlns:a16="http://schemas.microsoft.com/office/drawing/2014/main" id="{FF523EFC-AAD4-4FF3-9364-311C94ABA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3475" y="5777342"/>
            <a:ext cx="8731678" cy="552305"/>
          </a:xfrm>
          <a:prstGeom prst="rect">
            <a:avLst/>
          </a:prstGeom>
        </p:spPr>
      </p:pic>
      <p:pic>
        <p:nvPicPr>
          <p:cNvPr id="9" name="Grafik 8" descr="Screenshot mit Text (ohne Symbol): &quot;Der Text ist unter der (Link) Lizenz Creative Commons Attribution/Share Alike' verfügbar.&quot;">
            <a:extLst>
              <a:ext uri="{FF2B5EF4-FFF2-40B4-BE49-F238E27FC236}">
                <a16:creationId xmlns:a16="http://schemas.microsoft.com/office/drawing/2014/main" id="{BA163EFD-5E4C-4305-BE90-801391474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8846" y="4389742"/>
            <a:ext cx="6361832" cy="1078277"/>
          </a:xfrm>
          <a:prstGeom prst="rect">
            <a:avLst/>
          </a:prstGeom>
        </p:spPr>
      </p:pic>
      <p:pic>
        <p:nvPicPr>
          <p:cNvPr id="7" name="Grafik 6" descr="Screenshot mit CC-Lizenzsymbol und Text: &quot;Diese Handreichung steht unter der Creative-Commons-Lizenz CC BY-SA 4.0.&quot;">
            <a:extLst>
              <a:ext uri="{FF2B5EF4-FFF2-40B4-BE49-F238E27FC236}">
                <a16:creationId xmlns:a16="http://schemas.microsoft.com/office/drawing/2014/main" id="{2C7567A6-7826-40D8-83F4-45E271834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250609" y="3033046"/>
            <a:ext cx="4414682" cy="1253874"/>
          </a:xfrm>
          <a:prstGeom prst="rect">
            <a:avLst/>
          </a:prstGeom>
        </p:spPr>
      </p:pic>
      <p:pic>
        <p:nvPicPr>
          <p:cNvPr id="26" name="Grafik 25" descr="Screenshot mit CC-Lizenzsymbol und Text: &quot;Dieses Dokument ist unter folgender creative-commons-Lizenz veröffentlicht: https:{{creativecommons.org/licenses/by-sa/3.0/de.&quot;">
            <a:extLst>
              <a:ext uri="{FF2B5EF4-FFF2-40B4-BE49-F238E27FC236}">
                <a16:creationId xmlns:a16="http://schemas.microsoft.com/office/drawing/2014/main" id="{FB69EB23-344B-45F2-A431-B004DD40A9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48846" y="1669592"/>
            <a:ext cx="6209104" cy="1213734"/>
          </a:xfrm>
          <a:prstGeom prst="rect">
            <a:avLst/>
          </a:prstGeom>
        </p:spPr>
      </p:pic>
      <p:pic>
        <p:nvPicPr>
          <p:cNvPr id="6" name="Grafik 5" descr="Screenshot mit CC-Lizenzsymbol und Text: &quot;Alle originären Inhalte auf dieser Webseite sind, soweit nicht anders vermerkt, urheberrechtlich geschützt und lizenziert unter der Creative Commons Lizenz 4.0 International Lizenz.&quot;">
            <a:extLst>
              <a:ext uri="{FF2B5EF4-FFF2-40B4-BE49-F238E27FC236}">
                <a16:creationId xmlns:a16="http://schemas.microsoft.com/office/drawing/2014/main" id="{5BF47957-DE50-47E3-A3E3-672AEA5CE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8846" y="424157"/>
            <a:ext cx="8646307" cy="900319"/>
          </a:xfrm>
          <a:prstGeom prst="rect">
            <a:avLst/>
          </a:prstGeom>
        </p:spPr>
      </p:pic>
      <p:sp>
        <p:nvSpPr>
          <p:cNvPr id="33" name="Titel 1">
            <a:extLst>
              <a:ext uri="{FF2B5EF4-FFF2-40B4-BE49-F238E27FC236}">
                <a16:creationId xmlns:a16="http://schemas.microsoft.com/office/drawing/2014/main" id="{4E37FD4B-9E76-49AA-875A-97E429F1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750" y="-1526175"/>
            <a:ext cx="7886700" cy="1325563"/>
          </a:xfrm>
        </p:spPr>
        <p:txBody>
          <a:bodyPr/>
          <a:lstStyle/>
          <a:p>
            <a:r>
              <a:rPr lang="de-DE" dirty="0"/>
              <a:t>Aussehen von Creative-Commons-Lizenzen</a:t>
            </a:r>
          </a:p>
        </p:txBody>
      </p:sp>
    </p:spTree>
    <p:extLst>
      <p:ext uri="{BB962C8B-B14F-4D97-AF65-F5344CB8AC3E}">
        <p14:creationId xmlns:p14="http://schemas.microsoft.com/office/powerpoint/2010/main" val="56194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17CD5F-7111-45F1-B0B5-FFC723BB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048-63EB-449D-A2FE-2655373B366F}" type="datetime1">
              <a:rPr lang="de-DE" smtClean="0"/>
              <a:t>03.07.2023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18F0D9-9C31-4590-8B0A-645FB5D1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3CBE-7987-44D4-8BCF-7A43F11A97BB}" type="slidenum">
              <a:rPr lang="de-DE" smtClean="0"/>
              <a:t>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42DDD5-AA41-4E83-9A4A-0967AE19D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Coffee Lectures WS 2022 / 23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05154A2-0B26-44E9-8B26-55CF986AE582}"/>
              </a:ext>
            </a:extLst>
          </p:cNvPr>
          <p:cNvSpPr/>
          <p:nvPr/>
        </p:nvSpPr>
        <p:spPr>
          <a:xfrm>
            <a:off x="5926237" y="3764667"/>
            <a:ext cx="3009419" cy="1157467"/>
          </a:xfrm>
          <a:prstGeom prst="rect">
            <a:avLst/>
          </a:prstGeom>
          <a:noFill/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107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Foto „Briefe“ von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hlinkClick r:id="rId2"/>
              </a:rPr>
              <a:t>Jöran Muuß-Merholz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unter der Lizenz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hlinkClick r:id="rId3"/>
              </a:rPr>
              <a:t>CC BY-SA 2.0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via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  <a:hlinkClick r:id="rId4"/>
              </a:rPr>
              <a:t>Flickr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Grafik 7" descr="Beispielbild, das einen Briefkasten zeigt">
            <a:extLst>
              <a:ext uri="{FF2B5EF4-FFF2-40B4-BE49-F238E27FC236}">
                <a16:creationId xmlns:a16="http://schemas.microsoft.com/office/drawing/2014/main" id="{B0C58075-8075-4B35-A763-63FE7A191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37" y="1394750"/>
            <a:ext cx="3009419" cy="2257064"/>
          </a:xfrm>
          <a:prstGeom prst="rect">
            <a:avLst/>
          </a:prstGeom>
        </p:spPr>
      </p:pic>
      <p:graphicFrame>
        <p:nvGraphicFramePr>
          <p:cNvPr id="6" name="Diagramm 5" descr="Grafik: Links sind von oben nach unten die Buchstaben &quot;T&quot;, &quot;U&quot;, &quot;L&quot;, &quot;L&quot;, &quot;U&quot;, &quot;V&quot; angeordnet. Im rechten Feld daneben werden sie jeweils erläutert. ">
            <a:extLst>
              <a:ext uri="{FF2B5EF4-FFF2-40B4-BE49-F238E27FC236}">
                <a16:creationId xmlns:a16="http://schemas.microsoft.com/office/drawing/2014/main" id="{00CE605E-F92D-40B0-8BB3-6817BB463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725823"/>
              </p:ext>
            </p:extLst>
          </p:nvPr>
        </p:nvGraphicFramePr>
        <p:xfrm>
          <a:off x="511283" y="373283"/>
          <a:ext cx="5206609" cy="6111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A4E6FE8A-21B2-4FF0-9EE3-9D951703F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3418" y="-1945863"/>
            <a:ext cx="7886700" cy="1325563"/>
          </a:xfrm>
        </p:spPr>
        <p:txBody>
          <a:bodyPr/>
          <a:lstStyle/>
          <a:p>
            <a:r>
              <a:rPr lang="de-DE" dirty="0"/>
              <a:t>Lizenzangabe bei CC-lizenzierten Bildern</a:t>
            </a:r>
          </a:p>
        </p:txBody>
      </p:sp>
    </p:spTree>
    <p:extLst>
      <p:ext uri="{BB962C8B-B14F-4D97-AF65-F5344CB8AC3E}">
        <p14:creationId xmlns:p14="http://schemas.microsoft.com/office/powerpoint/2010/main" val="25995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0470EC-9476-46EC-85D9-6645D742C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048-63EB-449D-A2FE-2655373B366F}" type="datetime1">
              <a:rPr lang="de-DE" smtClean="0"/>
              <a:t>03.07.2023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FD4232-85FB-4E08-A301-0B2CCEFB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3CBE-7987-44D4-8BCF-7A43F11A97BB}" type="slidenum">
              <a:rPr lang="de-DE" smtClean="0"/>
              <a:t>6</a:t>
            </a:fld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04FFBEF-E5FB-413D-97C8-040B770B0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dirty="0"/>
              <a:t>Coffee Lectures </a:t>
            </a:r>
            <a:r>
              <a:rPr lang="de-DE" dirty="0" err="1"/>
              <a:t>SoSe</a:t>
            </a:r>
            <a:r>
              <a:rPr lang="de-DE" dirty="0"/>
              <a:t> 23</a:t>
            </a:r>
          </a:p>
        </p:txBody>
      </p:sp>
      <p:pic>
        <p:nvPicPr>
          <p:cNvPr id="6" name="Picture 4" descr="Link zu ORCA.nrw">
            <a:extLst>
              <a:ext uri="{FF2B5EF4-FFF2-40B4-BE49-F238E27FC236}">
                <a16:creationId xmlns:a16="http://schemas.microsoft.com/office/drawing/2014/main" id="{F0B3E53B-60B5-49CC-9CA4-757C3BD3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42" y="5303206"/>
            <a:ext cx="51149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1E8FD5D-ED8D-4F3D-B839-8E01D3105494}"/>
              </a:ext>
            </a:extLst>
          </p:cNvPr>
          <p:cNvSpPr/>
          <p:nvPr/>
        </p:nvSpPr>
        <p:spPr>
          <a:xfrm>
            <a:off x="749380" y="4683043"/>
            <a:ext cx="4592361" cy="418400"/>
          </a:xfrm>
          <a:prstGeom prst="rect">
            <a:avLst/>
          </a:prstGeom>
          <a:noFill/>
          <a:ln w="1905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Bild nicht unter CC-Lizenz</a:t>
            </a:r>
            <a:endParaRPr kumimoji="0" lang="de-DE" sz="11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Helvetica Light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8" name="Picture 2" descr="Screenshot der Startseite von ORCA.nrw">
            <a:extLst>
              <a:ext uri="{FF2B5EF4-FFF2-40B4-BE49-F238E27FC236}">
                <a16:creationId xmlns:a16="http://schemas.microsoft.com/office/drawing/2014/main" id="{4BB8AE7E-8B0E-4C57-A281-9F1B64C6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80" y="494337"/>
            <a:ext cx="6866762" cy="429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AAE0C99C-2F4F-4413-93A6-B5D4A183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0558" y="-1751266"/>
            <a:ext cx="7886700" cy="1325563"/>
          </a:xfrm>
        </p:spPr>
        <p:txBody>
          <a:bodyPr/>
          <a:lstStyle/>
          <a:p>
            <a:r>
              <a:rPr lang="de-DE" dirty="0"/>
              <a:t>ORCA.nrw </a:t>
            </a:r>
          </a:p>
        </p:txBody>
      </p:sp>
    </p:spTree>
    <p:extLst>
      <p:ext uri="{BB962C8B-B14F-4D97-AF65-F5344CB8AC3E}">
        <p14:creationId xmlns:p14="http://schemas.microsoft.com/office/powerpoint/2010/main" val="62334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E76B057-BD4C-447C-AC53-1CA47E756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09047"/>
            <a:ext cx="7886700" cy="5667916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CC-Lizenzen und OER der UzK, </a:t>
            </a:r>
            <a:r>
              <a:rPr lang="de-DE" dirty="0">
                <a:hlinkClick r:id="rId2"/>
              </a:rPr>
              <a:t>Link</a:t>
            </a:r>
            <a:endParaRPr lang="de-DE" dirty="0"/>
          </a:p>
          <a:p>
            <a:r>
              <a:rPr lang="de-DE" dirty="0"/>
              <a:t>Rechtsinformationsstelle auf ORCA.nrw, </a:t>
            </a:r>
            <a:r>
              <a:rPr lang="de-DE" dirty="0">
                <a:hlinkClick r:id="rId3"/>
              </a:rPr>
              <a:t>Link</a:t>
            </a:r>
            <a:endParaRPr lang="de-DE" dirty="0"/>
          </a:p>
          <a:p>
            <a:r>
              <a:rPr lang="de-DE" dirty="0"/>
              <a:t>Quellen und Tools</a:t>
            </a:r>
          </a:p>
          <a:p>
            <a:pPr lvl="1"/>
            <a:r>
              <a:rPr lang="de-DE" dirty="0">
                <a:hlinkClick r:id="rId4"/>
              </a:rPr>
              <a:t>Google Erweiterte Suche</a:t>
            </a:r>
            <a:endParaRPr lang="de-DE" dirty="0"/>
          </a:p>
          <a:p>
            <a:pPr lvl="1"/>
            <a:r>
              <a:rPr lang="de-DE" dirty="0">
                <a:hlinkClick r:id="rId5"/>
              </a:rPr>
              <a:t>Wikimedia Commons</a:t>
            </a:r>
            <a:endParaRPr lang="de-DE" dirty="0"/>
          </a:p>
          <a:p>
            <a:pPr lvl="2"/>
            <a:r>
              <a:rPr lang="de-DE" dirty="0">
                <a:hlinkClick r:id="rId6"/>
              </a:rPr>
              <a:t>Lizenzhinweisgenerator</a:t>
            </a:r>
            <a:endParaRPr lang="de-DE" dirty="0"/>
          </a:p>
          <a:p>
            <a:pPr lvl="1"/>
            <a:r>
              <a:rPr lang="de-DE" dirty="0">
                <a:hlinkClick r:id="rId7"/>
              </a:rPr>
              <a:t>Openverse</a:t>
            </a:r>
            <a:endParaRPr lang="de-DE" dirty="0"/>
          </a:p>
          <a:p>
            <a:pPr lvl="2"/>
            <a:r>
              <a:rPr lang="de-DE" dirty="0">
                <a:hlinkClick r:id="rId8"/>
              </a:rPr>
              <a:t>Nutzungsbeschreibung</a:t>
            </a:r>
            <a:r>
              <a:rPr lang="de-DE" dirty="0"/>
              <a:t> auf </a:t>
            </a:r>
            <a:r>
              <a:rPr lang="de-DE" dirty="0">
                <a:hlinkClick r:id="rId9"/>
              </a:rPr>
              <a:t>irights.info</a:t>
            </a:r>
            <a:endParaRPr lang="de-DE" dirty="0"/>
          </a:p>
          <a:p>
            <a:pPr lvl="1"/>
            <a:r>
              <a:rPr lang="de-DE" dirty="0">
                <a:hlinkClick r:id="rId10"/>
              </a:rPr>
              <a:t>Flickr</a:t>
            </a:r>
            <a:endParaRPr lang="de-DE" dirty="0"/>
          </a:p>
          <a:p>
            <a:pPr lvl="1"/>
            <a:r>
              <a:rPr lang="de-DE" dirty="0"/>
              <a:t>Diversität: </a:t>
            </a:r>
            <a:r>
              <a:rPr lang="de-DE" dirty="0">
                <a:hlinkClick r:id="rId11"/>
              </a:rPr>
              <a:t>Nappy</a:t>
            </a:r>
            <a:endParaRPr lang="de-DE" dirty="0"/>
          </a:p>
          <a:p>
            <a:pPr lvl="1"/>
            <a:r>
              <a:rPr lang="de-DE" dirty="0"/>
              <a:t>Icons und Grafiken</a:t>
            </a:r>
          </a:p>
          <a:p>
            <a:pPr lvl="2"/>
            <a:r>
              <a:rPr lang="de-DE" u="sng" dirty="0">
                <a:hlinkClick r:id="rId12"/>
              </a:rPr>
              <a:t>Icons für Hochschule</a:t>
            </a:r>
            <a:endParaRPr lang="de-DE" dirty="0"/>
          </a:p>
          <a:p>
            <a:pPr lvl="2"/>
            <a:r>
              <a:rPr lang="de-DE" dirty="0">
                <a:hlinkClick r:id="rId13"/>
              </a:rPr>
              <a:t>Coco: Material</a:t>
            </a:r>
            <a:endParaRPr lang="de-DE" dirty="0"/>
          </a:p>
          <a:p>
            <a:pPr lvl="2"/>
            <a:r>
              <a:rPr lang="de-DE" dirty="0">
                <a:hlinkClick r:id="rId14"/>
              </a:rPr>
              <a:t>Open Peeps</a:t>
            </a:r>
            <a:endParaRPr lang="de-DE" dirty="0"/>
          </a:p>
          <a:p>
            <a:pPr lvl="1"/>
            <a:r>
              <a:rPr lang="de-DE" dirty="0"/>
              <a:t>KI: </a:t>
            </a:r>
            <a:r>
              <a:rPr lang="de-DE" dirty="0">
                <a:hlinkClick r:id="rId15"/>
              </a:rPr>
              <a:t>Dall-E</a:t>
            </a:r>
            <a:endParaRPr lang="de-DE" dirty="0"/>
          </a:p>
          <a:p>
            <a:pPr lvl="1"/>
            <a:r>
              <a:rPr lang="de-DE" dirty="0"/>
              <a:t>Vielfältige Materialien für Hochschullehre: </a:t>
            </a:r>
          </a:p>
          <a:p>
            <a:pPr lvl="2"/>
            <a:r>
              <a:rPr lang="de-DE" dirty="0"/>
              <a:t>Suchindex für Materialien in der Hochschullehre: </a:t>
            </a:r>
            <a:r>
              <a:rPr lang="de-DE" dirty="0">
                <a:hlinkClick r:id="rId16"/>
              </a:rPr>
              <a:t>OERSI</a:t>
            </a:r>
            <a:endParaRPr lang="de-DE" dirty="0"/>
          </a:p>
          <a:p>
            <a:pPr lvl="2"/>
            <a:r>
              <a:rPr lang="de-DE" dirty="0"/>
              <a:t>NRW Landesplattform für Materialien in der Hochschullehre </a:t>
            </a:r>
            <a:r>
              <a:rPr lang="de-DE" dirty="0">
                <a:hlinkClick r:id="rId17"/>
              </a:rPr>
              <a:t>ORCA.nrw</a:t>
            </a:r>
            <a:endParaRPr lang="de-DE" dirty="0"/>
          </a:p>
          <a:p>
            <a:r>
              <a:rPr lang="de-DE" dirty="0"/>
              <a:t>Alternativtexte: </a:t>
            </a:r>
            <a:r>
              <a:rPr lang="de-DE" dirty="0">
                <a:hlinkClick r:id="rId18"/>
              </a:rPr>
              <a:t>Präsentation</a:t>
            </a:r>
            <a:r>
              <a:rPr lang="de-DE" dirty="0"/>
              <a:t> des Kompetenzzentrums digitale Barrierefreiheit</a:t>
            </a:r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07C8A7-B569-4E03-B838-BD7DC4B4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9048-63EB-449D-A2FE-2655373B366F}" type="datetime1">
              <a:rPr lang="de-DE" smtClean="0"/>
              <a:t>03.07.2023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6C4F4B-AE1A-4CC2-B0A7-7C10325E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3CBE-7987-44D4-8BCF-7A43F11A97BB}" type="slidenum">
              <a:rPr lang="de-DE" smtClean="0"/>
              <a:t>7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4ACE5E7-C564-499B-AA16-215F51FC3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dirty="0"/>
              <a:t>Coffee Lectures </a:t>
            </a:r>
            <a:r>
              <a:rPr lang="de-DE" dirty="0" err="1"/>
              <a:t>SoSe</a:t>
            </a:r>
            <a:r>
              <a:rPr lang="de-DE" dirty="0"/>
              <a:t> 23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A70B344-2A1E-46D9-9035-6580BE49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04841"/>
            <a:ext cx="7886700" cy="1325563"/>
          </a:xfrm>
        </p:spPr>
        <p:txBody>
          <a:bodyPr/>
          <a:lstStyle/>
          <a:p>
            <a:r>
              <a:rPr lang="de-DE" dirty="0"/>
              <a:t>Link-Liste</a:t>
            </a:r>
          </a:p>
        </p:txBody>
      </p:sp>
    </p:spTree>
    <p:extLst>
      <p:ext uri="{BB962C8B-B14F-4D97-AF65-F5344CB8AC3E}">
        <p14:creationId xmlns:p14="http://schemas.microsoft.com/office/powerpoint/2010/main" val="388736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5">
            <a:extLst>
              <a:ext uri="{FF2B5EF4-FFF2-40B4-BE49-F238E27FC236}">
                <a16:creationId xmlns:a16="http://schemas.microsoft.com/office/drawing/2014/main" id="{37527BB5-3D9A-49E4-83F1-BF388A4DB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813" y="6015776"/>
            <a:ext cx="615972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Dieses Werk und dessen Inhalte sind – mit</a:t>
            </a:r>
            <a:r>
              <a:rPr kumimoji="0" lang="de-DE" altLang="de-DE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Ausnahme des Bildes auf der ersten Folie und anderweitig gekennzeichneter Werke  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- lizenziert unter 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3"/>
              </a:rPr>
              <a:t>CC BY 4.0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Nennung: </a:t>
            </a:r>
            <a:r>
              <a:rPr lang="de-DE" altLang="de-DE" sz="1100" i="1" dirty="0"/>
              <a:t>„Coffee Lectures: 33 Minuten, um </a:t>
            </a:r>
            <a:r>
              <a:rPr lang="de-DE" sz="1100" dirty="0"/>
              <a:t>gute Bilder zu finden, nutzen und zitieren</a:t>
            </a:r>
            <a:r>
              <a:rPr lang="de-DE" altLang="de-DE" sz="1100" i="1" dirty="0"/>
              <a:t>“ </a:t>
            </a:r>
            <a:r>
              <a:rPr kumimoji="0" lang="de-DE" altLang="de-DE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von Magdalena Spaude, Lizenz: </a:t>
            </a:r>
            <a:r>
              <a:rPr kumimoji="0" lang="de-DE" altLang="de-DE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linkClick r:id="rId3"/>
              </a:rPr>
              <a:t>CC BY 4.0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de-DE" altLang="de-D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1" name="Picture 6" descr="CC BY 4.0">
            <a:hlinkClick r:id="rId3"/>
            <a:extLst>
              <a:ext uri="{FF2B5EF4-FFF2-40B4-BE49-F238E27FC236}">
                <a16:creationId xmlns:a16="http://schemas.microsoft.com/office/drawing/2014/main" id="{8C059C05-2EFD-4A13-91EE-EACCE6B2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5" y="6189861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Titel 1">
            <a:extLst>
              <a:ext uri="{FF2B5EF4-FFF2-40B4-BE49-F238E27FC236}">
                <a16:creationId xmlns:a16="http://schemas.microsoft.com/office/drawing/2014/main" id="{8FB93C48-D9D4-4683-8F31-00F93049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304" y="2103437"/>
            <a:ext cx="6771392" cy="1325563"/>
          </a:xfrm>
        </p:spPr>
        <p:txBody>
          <a:bodyPr/>
          <a:lstStyle/>
          <a:p>
            <a:r>
              <a:rPr lang="de-DE" dirty="0"/>
              <a:t>Vielen Dank fürs Zuhören</a:t>
            </a:r>
          </a:p>
        </p:txBody>
      </p:sp>
    </p:spTree>
    <p:extLst>
      <p:ext uri="{BB962C8B-B14F-4D97-AF65-F5344CB8AC3E}">
        <p14:creationId xmlns:p14="http://schemas.microsoft.com/office/powerpoint/2010/main" val="574486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BCoffeeLecturesVorlage.potx" id="{B53736AC-3DA0-4557-9A77-BE828F09B9F6}" vid="{901329E9-38F9-4FF8-81DE-3AE0575622C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USBCoffeeLecturesVorlage</Template>
  <TotalTime>0</TotalTime>
  <Words>455</Words>
  <Application>Microsoft Office PowerPoint</Application>
  <PresentationFormat>Bildschirmpräsentation (4:3)</PresentationFormat>
  <Paragraphs>82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8" baseType="lpstr">
      <vt:lpstr>Microsoft YaHei</vt:lpstr>
      <vt:lpstr>Adobe Devanagari</vt:lpstr>
      <vt:lpstr>Aller Light</vt:lpstr>
      <vt:lpstr>Arial</vt:lpstr>
      <vt:lpstr>Calibri</vt:lpstr>
      <vt:lpstr>Calibri Light</vt:lpstr>
      <vt:lpstr>Helvetica Light</vt:lpstr>
      <vt:lpstr>Segoe UI Semibold</vt:lpstr>
      <vt:lpstr>Wingdings</vt:lpstr>
      <vt:lpstr>Office</vt:lpstr>
      <vt:lpstr>33 Minuten um…</vt:lpstr>
      <vt:lpstr>33 Minuten für … (Ablauf)</vt:lpstr>
      <vt:lpstr>Das Modell der Creative-Commons-Lizenzen</vt:lpstr>
      <vt:lpstr>Aussehen von Creative-Commons-Lizenzen</vt:lpstr>
      <vt:lpstr>Lizenzangabe bei CC-lizenzierten Bildern</vt:lpstr>
      <vt:lpstr>ORCA.nrw </vt:lpstr>
      <vt:lpstr>Link-Liste</vt:lpstr>
      <vt:lpstr>Vielen Dank fürs Zuhören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 Minuten für… Thematische Recherche</dc:title>
  <dc:creator>Gabriele Schwiertz</dc:creator>
  <cp:lastModifiedBy>M.Spaude</cp:lastModifiedBy>
  <cp:revision>33</cp:revision>
  <dcterms:created xsi:type="dcterms:W3CDTF">2022-10-19T10:54:01Z</dcterms:created>
  <dcterms:modified xsi:type="dcterms:W3CDTF">2023-07-03T18:20:33Z</dcterms:modified>
</cp:coreProperties>
</file>